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300" r:id="rId14"/>
    <p:sldId id="290" r:id="rId15"/>
    <p:sldId id="291" r:id="rId16"/>
    <p:sldId id="301" r:id="rId17"/>
    <p:sldId id="280" r:id="rId18"/>
    <p:sldId id="278" r:id="rId19"/>
    <p:sldId id="281" r:id="rId20"/>
    <p:sldId id="282" r:id="rId21"/>
    <p:sldId id="283" r:id="rId22"/>
    <p:sldId id="284" r:id="rId23"/>
    <p:sldId id="285" r:id="rId24"/>
    <p:sldId id="289" r:id="rId25"/>
    <p:sldId id="286" r:id="rId26"/>
    <p:sldId id="287" r:id="rId27"/>
    <p:sldId id="288" r:id="rId28"/>
    <p:sldId id="293" r:id="rId29"/>
    <p:sldId id="294" r:id="rId30"/>
    <p:sldId id="295" r:id="rId31"/>
    <p:sldId id="297" r:id="rId32"/>
    <p:sldId id="296" r:id="rId33"/>
    <p:sldId id="298" r:id="rId34"/>
    <p:sldId id="299" r:id="rId35"/>
    <p:sldId id="267" r:id="rId36"/>
  </p:sldIdLst>
  <p:sldSz cx="18288000" cy="10287000"/>
  <p:notesSz cx="10287000" cy="18288000"/>
  <p:embeddedFontLst>
    <p:embeddedFont>
      <p:font typeface="a시월구일4" panose="02020600000000000000" pitchFamily="18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나눔스퀘어OTF Bold" panose="020B0600000101010101" pitchFamily="34" charset="-127"/>
      <p:bold r:id="rId43"/>
    </p:embeddedFont>
    <p:embeddedFont>
      <p:font typeface="나눔스퀘어OTF ExtraBold" panose="020B0600000101010101" pitchFamily="34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B7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55" autoAdjust="0"/>
  </p:normalViewPr>
  <p:slideViewPr>
    <p:cSldViewPr>
      <p:cViewPr varScale="1">
        <p:scale>
          <a:sx n="30" d="100"/>
          <a:sy n="30" d="100"/>
        </p:scale>
        <p:origin x="77" y="6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7B145-4BCC-463E-B3DA-50C66F293C06}" type="datetimeFigureOut">
              <a:rPr lang="ko-KR" altLang="en-US" smtClean="0"/>
              <a:t>2021-06-05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51036-3BE0-4EA5-8261-B50BAD76B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9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063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476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98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86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2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20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17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2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36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8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9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9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1036-3BE0-4EA5-8261-B50BAD76B9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5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A6B4AF-40A9-441C-A966-62980FDBD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000" b="35889" l="54931" r="73264">
                        <a14:foregroundMark x1="63611" y1="10889" x2="63542" y2="32778"/>
                        <a14:foregroundMark x1="70625" y1="26111" x2="56528" y2="21000"/>
                        <a14:foregroundMark x1="70556" y1="23444" x2="65278" y2="31889"/>
                        <a14:foregroundMark x1="66389" y1="10556" x2="68194" y2="20333"/>
                        <a14:foregroundMark x1="67569" y1="12444" x2="59236" y2="16889"/>
                        <a14:foregroundMark x1="62639" y1="13556" x2="59236" y2="23000"/>
                        <a14:foregroundMark x1="56944" y1="18778" x2="61319" y2="10000"/>
                        <a14:foregroundMark x1="64306" y1="10667" x2="71319" y2="18222"/>
                        <a14:foregroundMark x1="71319" y1="19778" x2="69653" y2="30667"/>
                        <a14:foregroundMark x1="68542" y1="31667" x2="56389" y2="23000"/>
                        <a14:foregroundMark x1="58194" y1="11111" x2="56319" y2="28222"/>
                        <a14:foregroundMark x1="57292" y1="30444" x2="68125" y2="33111"/>
                      </a14:backgroundRemoval>
                    </a14:imgEffect>
                  </a14:imgLayer>
                </a14:imgProps>
              </a:ext>
            </a:extLst>
          </a:blip>
          <a:srcRect l="52778" t="5911" r="25444" b="62089"/>
          <a:stretch/>
        </p:blipFill>
        <p:spPr>
          <a:xfrm>
            <a:off x="17394870" y="171934"/>
            <a:ext cx="684003" cy="6281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49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5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222901" y="4152900"/>
            <a:ext cx="11484170" cy="63792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000" b="1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뮤직 </a:t>
            </a:r>
            <a:r>
              <a:rPr lang="ko-KR" altLang="en-US" sz="13000" b="1" dirty="0" err="1">
                <a:latin typeface="a시월구일4" panose="02020600000000000000" pitchFamily="18" charset="-127"/>
                <a:ea typeface="a시월구일4" panose="02020600000000000000" pitchFamily="18" charset="-127"/>
              </a:rPr>
              <a:t>파인드</a:t>
            </a:r>
            <a:endParaRPr lang="en-US" altLang="ko-KR" sz="13000" b="1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  <a:p>
            <a:pPr algn="ctr"/>
            <a:endParaRPr lang="en-US" altLang="ko-KR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8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</a:t>
            </a:r>
            <a:endParaRPr lang="en-US" sz="8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955730" y="3481643"/>
            <a:ext cx="11255099" cy="3323714"/>
            <a:chOff x="3580929" y="3982472"/>
            <a:chExt cx="10411452" cy="2320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0929" y="3982472"/>
              <a:ext cx="10411452" cy="23207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1143000" y="8460772"/>
            <a:ext cx="5454762" cy="4933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20202713 </a:t>
            </a:r>
            <a:r>
              <a:rPr lang="ko-KR" alt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윤민섭</a:t>
            </a:r>
            <a:endParaRPr lang="en-US" altLang="ko-KR" sz="2400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20202709 </a:t>
            </a:r>
            <a:r>
              <a:rPr lang="ko-KR" altLang="en-US" sz="2400" dirty="0" err="1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유예진</a:t>
            </a:r>
            <a:endParaRPr lang="en-US" altLang="ko-KR" sz="2400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20202711 </a:t>
            </a:r>
            <a:r>
              <a:rPr lang="ko-KR" altLang="en-US" sz="2400" dirty="0" err="1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유주희</a:t>
            </a:r>
            <a:endParaRPr lang="en-US" altLang="ko-KR" sz="2400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20202722 </a:t>
            </a:r>
            <a:r>
              <a:rPr lang="ko-KR" altLang="en-US" sz="240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장가람</a:t>
            </a:r>
            <a:endParaRPr 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312958-CB6F-4524-9F59-0333226FC937}"/>
              </a:ext>
            </a:extLst>
          </p:cNvPr>
          <p:cNvGrpSpPr/>
          <p:nvPr/>
        </p:nvGrpSpPr>
        <p:grpSpPr>
          <a:xfrm>
            <a:off x="381000" y="7577715"/>
            <a:ext cx="1600200" cy="867604"/>
            <a:chOff x="500804" y="7668927"/>
            <a:chExt cx="1450926" cy="680995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0EDC9798-E11F-43A6-9871-D3569D20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804" y="7668927"/>
              <a:ext cx="1450926" cy="680995"/>
            </a:xfrm>
            <a:prstGeom prst="rect">
              <a:avLst/>
            </a:prstGeom>
          </p:spPr>
        </p:pic>
      </p:grpSp>
      <p:pic>
        <p:nvPicPr>
          <p:cNvPr id="14" name="Object 12">
            <a:extLst>
              <a:ext uri="{FF2B5EF4-FFF2-40B4-BE49-F238E27FC236}">
                <a16:creationId xmlns:a16="http://schemas.microsoft.com/office/drawing/2014/main" id="{EDB3B3D6-D314-43B3-A9AF-C4B184998AC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245" y="7577715"/>
            <a:ext cx="1281811" cy="914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05) Schema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5D4F5AE-E14C-4E71-A201-F6EA211A6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545409"/>
              </p:ext>
            </p:extLst>
          </p:nvPr>
        </p:nvGraphicFramePr>
        <p:xfrm>
          <a:off x="1295400" y="3012980"/>
          <a:ext cx="14249400" cy="540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4900">
                  <a:extLst>
                    <a:ext uri="{9D8B030D-6E8A-4147-A177-3AD203B41FA5}">
                      <a16:colId xmlns:a16="http://schemas.microsoft.com/office/drawing/2014/main" val="1625914724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3134107459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2053541801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2558990181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808557147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507201894"/>
                    </a:ext>
                  </a:extLst>
                </a:gridCol>
              </a:tblGrid>
              <a:tr h="540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회원 </a:t>
                      </a:r>
                      <a:r>
                        <a:rPr lang="en-US" altLang="ko-KR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ID</a:t>
                      </a:r>
                      <a:endParaRPr lang="ko-KR" altLang="en-US" sz="2000" u="sng" dirty="0">
                        <a:solidFill>
                          <a:srgbClr val="00DB72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회원 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선호장르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9670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41F78BE-F579-479B-9C89-5FF697AA0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24365"/>
              </p:ext>
            </p:extLst>
          </p:nvPr>
        </p:nvGraphicFramePr>
        <p:xfrm>
          <a:off x="1262061" y="4460781"/>
          <a:ext cx="14249400" cy="54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880">
                  <a:extLst>
                    <a:ext uri="{9D8B030D-6E8A-4147-A177-3AD203B41FA5}">
                      <a16:colId xmlns:a16="http://schemas.microsoft.com/office/drawing/2014/main" val="3475812412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4185196176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97668643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3660462153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489574854"/>
                    </a:ext>
                  </a:extLst>
                </a:gridCol>
              </a:tblGrid>
              <a:tr h="5409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u="sng" kern="12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아티스트 </a:t>
                      </a:r>
                      <a:r>
                        <a:rPr lang="en-US" altLang="ko-KR" sz="2000" u="sng" kern="12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ID</a:t>
                      </a:r>
                      <a:endParaRPr lang="ko-KR" altLang="en-US" sz="2000" u="sng" kern="1200" dirty="0">
                        <a:solidFill>
                          <a:srgbClr val="00DB72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+mn-cs"/>
                        </a:rPr>
                        <a:t>아티스트</a:t>
                      </a:r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아티스트명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아티스트 사진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아티스트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328897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F663C79-9FD2-4609-9199-F7D8788F2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51796"/>
              </p:ext>
            </p:extLst>
          </p:nvPr>
        </p:nvGraphicFramePr>
        <p:xfrm>
          <a:off x="1262061" y="5763244"/>
          <a:ext cx="15144745" cy="54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535">
                  <a:extLst>
                    <a:ext uri="{9D8B030D-6E8A-4147-A177-3AD203B41FA5}">
                      <a16:colId xmlns:a16="http://schemas.microsoft.com/office/drawing/2014/main" val="2506285674"/>
                    </a:ext>
                  </a:extLst>
                </a:gridCol>
                <a:gridCol w="2163535">
                  <a:extLst>
                    <a:ext uri="{9D8B030D-6E8A-4147-A177-3AD203B41FA5}">
                      <a16:colId xmlns:a16="http://schemas.microsoft.com/office/drawing/2014/main" val="137786854"/>
                    </a:ext>
                  </a:extLst>
                </a:gridCol>
                <a:gridCol w="2163535">
                  <a:extLst>
                    <a:ext uri="{9D8B030D-6E8A-4147-A177-3AD203B41FA5}">
                      <a16:colId xmlns:a16="http://schemas.microsoft.com/office/drawing/2014/main" val="1462409473"/>
                    </a:ext>
                  </a:extLst>
                </a:gridCol>
                <a:gridCol w="2163535">
                  <a:extLst>
                    <a:ext uri="{9D8B030D-6E8A-4147-A177-3AD203B41FA5}">
                      <a16:colId xmlns:a16="http://schemas.microsoft.com/office/drawing/2014/main" val="3455142956"/>
                    </a:ext>
                  </a:extLst>
                </a:gridCol>
                <a:gridCol w="2163535">
                  <a:extLst>
                    <a:ext uri="{9D8B030D-6E8A-4147-A177-3AD203B41FA5}">
                      <a16:colId xmlns:a16="http://schemas.microsoft.com/office/drawing/2014/main" val="1289394528"/>
                    </a:ext>
                  </a:extLst>
                </a:gridCol>
                <a:gridCol w="2163535">
                  <a:extLst>
                    <a:ext uri="{9D8B030D-6E8A-4147-A177-3AD203B41FA5}">
                      <a16:colId xmlns:a16="http://schemas.microsoft.com/office/drawing/2014/main" val="4241163015"/>
                    </a:ext>
                  </a:extLst>
                </a:gridCol>
                <a:gridCol w="2163535">
                  <a:extLst>
                    <a:ext uri="{9D8B030D-6E8A-4147-A177-3AD203B41FA5}">
                      <a16:colId xmlns:a16="http://schemas.microsoft.com/office/drawing/2014/main" val="3489204030"/>
                    </a:ext>
                  </a:extLst>
                </a:gridCol>
              </a:tblGrid>
              <a:tr h="54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노래번호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아티스트 </a:t>
                      </a:r>
                      <a:r>
                        <a:rPr lang="en-US" altLang="ko-KR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ID</a:t>
                      </a:r>
                      <a:endParaRPr lang="ko-KR" altLang="en-US" sz="2000" dirty="0">
                        <a:solidFill>
                          <a:srgbClr val="00DB72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가사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발매일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649349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8FDC7FC-2176-4BE4-9BE5-878FF57C8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25395"/>
              </p:ext>
            </p:extLst>
          </p:nvPr>
        </p:nvGraphicFramePr>
        <p:xfrm>
          <a:off x="1295400" y="7189679"/>
          <a:ext cx="14249400" cy="540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880">
                  <a:extLst>
                    <a:ext uri="{9D8B030D-6E8A-4147-A177-3AD203B41FA5}">
                      <a16:colId xmlns:a16="http://schemas.microsoft.com/office/drawing/2014/main" val="2775770805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677421266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578318263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498716108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291035900"/>
                    </a:ext>
                  </a:extLst>
                </a:gridCol>
              </a:tblGrid>
              <a:tr h="540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리뷰번호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회원 </a:t>
                      </a:r>
                      <a:r>
                        <a:rPr lang="en-US" altLang="ko-KR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ID</a:t>
                      </a:r>
                      <a:endParaRPr lang="ko-KR" altLang="en-US" sz="2000" dirty="0">
                        <a:solidFill>
                          <a:srgbClr val="00DB72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아티스트 </a:t>
                      </a:r>
                      <a:r>
                        <a:rPr lang="en-US" altLang="ko-KR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ID</a:t>
                      </a:r>
                      <a:endParaRPr lang="ko-KR" altLang="en-US" sz="2000" dirty="0">
                        <a:solidFill>
                          <a:srgbClr val="00DB72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평점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감상평</a:t>
                      </a:r>
                      <a:endParaRPr lang="ko-KR" altLang="en-US" sz="2000" dirty="0">
                        <a:solidFill>
                          <a:srgbClr val="00DB72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347124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89EC3F8-BD80-400B-AF97-9EB7DC62F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309039"/>
              </p:ext>
            </p:extLst>
          </p:nvPr>
        </p:nvGraphicFramePr>
        <p:xfrm>
          <a:off x="1295400" y="8229446"/>
          <a:ext cx="8362950" cy="540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928444159"/>
                    </a:ext>
                  </a:extLst>
                </a:gridCol>
                <a:gridCol w="2787650">
                  <a:extLst>
                    <a:ext uri="{9D8B030D-6E8A-4147-A177-3AD203B41FA5}">
                      <a16:colId xmlns:a16="http://schemas.microsoft.com/office/drawing/2014/main" val="3131694750"/>
                    </a:ext>
                  </a:extLst>
                </a:gridCol>
                <a:gridCol w="2787650">
                  <a:extLst>
                    <a:ext uri="{9D8B030D-6E8A-4147-A177-3AD203B41FA5}">
                      <a16:colId xmlns:a16="http://schemas.microsoft.com/office/drawing/2014/main" val="4068487841"/>
                    </a:ext>
                  </a:extLst>
                </a:gridCol>
              </a:tblGrid>
              <a:tr h="540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회원</a:t>
                      </a:r>
                      <a:r>
                        <a:rPr lang="en-US" altLang="ko-KR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ID</a:t>
                      </a:r>
                      <a:endParaRPr lang="ko-KR" altLang="en-US" sz="2000" u="sng" dirty="0">
                        <a:solidFill>
                          <a:srgbClr val="00DB72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아티스트  </a:t>
                      </a:r>
                      <a:r>
                        <a:rPr lang="en-US" altLang="ko-KR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ID</a:t>
                      </a:r>
                      <a:endParaRPr lang="ko-KR" altLang="en-US" sz="2000" u="sng" dirty="0">
                        <a:solidFill>
                          <a:srgbClr val="00DB72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팔로우날짜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34571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7BD336B-E1DF-4FA6-9D4B-1698392BA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59466"/>
              </p:ext>
            </p:extLst>
          </p:nvPr>
        </p:nvGraphicFramePr>
        <p:xfrm>
          <a:off x="1295400" y="9500106"/>
          <a:ext cx="5614988" cy="540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494">
                  <a:extLst>
                    <a:ext uri="{9D8B030D-6E8A-4147-A177-3AD203B41FA5}">
                      <a16:colId xmlns:a16="http://schemas.microsoft.com/office/drawing/2014/main" val="1179161155"/>
                    </a:ext>
                  </a:extLst>
                </a:gridCol>
                <a:gridCol w="2807494">
                  <a:extLst>
                    <a:ext uri="{9D8B030D-6E8A-4147-A177-3AD203B41FA5}">
                      <a16:colId xmlns:a16="http://schemas.microsoft.com/office/drawing/2014/main" val="92515981"/>
                    </a:ext>
                  </a:extLst>
                </a:gridCol>
              </a:tblGrid>
              <a:tr h="540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회원 </a:t>
                      </a:r>
                      <a:r>
                        <a:rPr lang="en-US" altLang="ko-KR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ID</a:t>
                      </a:r>
                      <a:endParaRPr lang="ko-KR" altLang="en-US" sz="2000" u="sng" dirty="0">
                        <a:solidFill>
                          <a:srgbClr val="00DB72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u="sng" dirty="0">
                          <a:solidFill>
                            <a:srgbClr val="00DB72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노래번호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480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544CE7-92B0-4066-A786-3FD2F9D71F33}"/>
              </a:ext>
            </a:extLst>
          </p:cNvPr>
          <p:cNvSpPr txBox="1"/>
          <p:nvPr/>
        </p:nvSpPr>
        <p:spPr>
          <a:xfrm>
            <a:off x="1262062" y="2510781"/>
            <a:ext cx="90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0E26A30-18F5-4BA0-B09E-CC82581E5ADA}"/>
              </a:ext>
            </a:extLst>
          </p:cNvPr>
          <p:cNvSpPr txBox="1"/>
          <p:nvPr/>
        </p:nvSpPr>
        <p:spPr>
          <a:xfrm>
            <a:off x="1262061" y="3959429"/>
            <a:ext cx="140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아티스트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1FC1BC-5728-4714-89F3-CB5643C7E04B}"/>
              </a:ext>
            </a:extLst>
          </p:cNvPr>
          <p:cNvSpPr txBox="1"/>
          <p:nvPr/>
        </p:nvSpPr>
        <p:spPr>
          <a:xfrm>
            <a:off x="1262062" y="5282895"/>
            <a:ext cx="90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노래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0E6F5FC-6FD2-4B28-B89B-01C994734DFE}"/>
              </a:ext>
            </a:extLst>
          </p:cNvPr>
          <p:cNvSpPr txBox="1"/>
          <p:nvPr/>
        </p:nvSpPr>
        <p:spPr>
          <a:xfrm>
            <a:off x="1262061" y="6706649"/>
            <a:ext cx="90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리뷰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6C3293E-794A-4DFE-B2C0-C476855F1C79}"/>
              </a:ext>
            </a:extLst>
          </p:cNvPr>
          <p:cNvCxnSpPr/>
          <p:nvPr/>
        </p:nvCxnSpPr>
        <p:spPr>
          <a:xfrm rot="16200000" flipV="1">
            <a:off x="3324280" y="5106440"/>
            <a:ext cx="742841" cy="53340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2402F79E-872D-4388-B38D-99BCFB241858}"/>
              </a:ext>
            </a:extLst>
          </p:cNvPr>
          <p:cNvCxnSpPr>
            <a:cxnSpLocks/>
          </p:cNvCxnSpPr>
          <p:nvPr/>
        </p:nvCxnSpPr>
        <p:spPr>
          <a:xfrm rot="10800000">
            <a:off x="914403" y="6506085"/>
            <a:ext cx="4548185" cy="683595"/>
          </a:xfrm>
          <a:prstGeom prst="bentConnector3">
            <a:avLst>
              <a:gd name="adj1" fmla="val -120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A4F3861-4374-449D-A11D-D2E64B04A82F}"/>
              </a:ext>
            </a:extLst>
          </p:cNvPr>
          <p:cNvCxnSpPr>
            <a:cxnSpLocks/>
          </p:cNvCxnSpPr>
          <p:nvPr/>
        </p:nvCxnSpPr>
        <p:spPr>
          <a:xfrm flipV="1">
            <a:off x="914401" y="3959429"/>
            <a:ext cx="0" cy="25466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3" name="직선 연결선 962">
            <a:extLst>
              <a:ext uri="{FF2B5EF4-FFF2-40B4-BE49-F238E27FC236}">
                <a16:creationId xmlns:a16="http://schemas.microsoft.com/office/drawing/2014/main" id="{7E659953-C704-479B-8796-DB072DE7F2A4}"/>
              </a:ext>
            </a:extLst>
          </p:cNvPr>
          <p:cNvCxnSpPr>
            <a:cxnSpLocks/>
          </p:cNvCxnSpPr>
          <p:nvPr/>
        </p:nvCxnSpPr>
        <p:spPr>
          <a:xfrm>
            <a:off x="914401" y="3959429"/>
            <a:ext cx="17525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5" name="직선 화살표 연결선 964">
            <a:extLst>
              <a:ext uri="{FF2B5EF4-FFF2-40B4-BE49-F238E27FC236}">
                <a16:creationId xmlns:a16="http://schemas.microsoft.com/office/drawing/2014/main" id="{112BDC34-485F-4BC6-8BBD-903DB2EE05B6}"/>
              </a:ext>
            </a:extLst>
          </p:cNvPr>
          <p:cNvCxnSpPr>
            <a:cxnSpLocks/>
          </p:cNvCxnSpPr>
          <p:nvPr/>
        </p:nvCxnSpPr>
        <p:spPr>
          <a:xfrm flipV="1">
            <a:off x="2667000" y="3553919"/>
            <a:ext cx="0" cy="4055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0FEB23E0-19CD-4E49-A9FC-66F744FB17FE}"/>
              </a:ext>
            </a:extLst>
          </p:cNvPr>
          <p:cNvCxnSpPr>
            <a:cxnSpLocks/>
          </p:cNvCxnSpPr>
          <p:nvPr/>
        </p:nvCxnSpPr>
        <p:spPr>
          <a:xfrm rot="10800000">
            <a:off x="762000" y="6630057"/>
            <a:ext cx="7667628" cy="580988"/>
          </a:xfrm>
          <a:prstGeom prst="bentConnector3">
            <a:avLst>
              <a:gd name="adj1" fmla="val 62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FC50ADBA-67B3-4479-9704-75527F85983B}"/>
              </a:ext>
            </a:extLst>
          </p:cNvPr>
          <p:cNvCxnSpPr>
            <a:cxnSpLocks/>
          </p:cNvCxnSpPr>
          <p:nvPr/>
        </p:nvCxnSpPr>
        <p:spPr>
          <a:xfrm flipV="1">
            <a:off x="762000" y="5282895"/>
            <a:ext cx="0" cy="136357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6AEFA27E-73C2-49C6-9A4B-8C01657FFF0E}"/>
              </a:ext>
            </a:extLst>
          </p:cNvPr>
          <p:cNvCxnSpPr>
            <a:cxnSpLocks/>
          </p:cNvCxnSpPr>
          <p:nvPr/>
        </p:nvCxnSpPr>
        <p:spPr>
          <a:xfrm>
            <a:off x="762000" y="5282895"/>
            <a:ext cx="18811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6408DC4-5611-4F13-B864-7B90F28F872D}"/>
              </a:ext>
            </a:extLst>
          </p:cNvPr>
          <p:cNvCxnSpPr>
            <a:cxnSpLocks/>
          </p:cNvCxnSpPr>
          <p:nvPr/>
        </p:nvCxnSpPr>
        <p:spPr>
          <a:xfrm flipV="1">
            <a:off x="2631281" y="4980716"/>
            <a:ext cx="0" cy="302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CF9331B-B3EC-4A68-876B-B97ED1E83E9B}"/>
              </a:ext>
            </a:extLst>
          </p:cNvPr>
          <p:cNvSpPr txBox="1"/>
          <p:nvPr/>
        </p:nvSpPr>
        <p:spPr>
          <a:xfrm>
            <a:off x="1252536" y="7772092"/>
            <a:ext cx="141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팔로우</a:t>
            </a:r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984" name="연결선: 꺾임 983">
            <a:extLst>
              <a:ext uri="{FF2B5EF4-FFF2-40B4-BE49-F238E27FC236}">
                <a16:creationId xmlns:a16="http://schemas.microsoft.com/office/drawing/2014/main" id="{547A7FA1-8A66-4D15-9B72-536F43710036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377426" y="3283449"/>
            <a:ext cx="917974" cy="5216466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직선 화살표 연결선 988">
            <a:extLst>
              <a:ext uri="{FF2B5EF4-FFF2-40B4-BE49-F238E27FC236}">
                <a16:creationId xmlns:a16="http://schemas.microsoft.com/office/drawing/2014/main" id="{7FF8ACE5-E906-4676-B281-A6EDE865379C}"/>
              </a:ext>
            </a:extLst>
          </p:cNvPr>
          <p:cNvCxnSpPr>
            <a:cxnSpLocks/>
          </p:cNvCxnSpPr>
          <p:nvPr/>
        </p:nvCxnSpPr>
        <p:spPr>
          <a:xfrm>
            <a:off x="342899" y="3283449"/>
            <a:ext cx="907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B21C81B-F1D6-4A92-A8BB-81C52486447A}"/>
              </a:ext>
            </a:extLst>
          </p:cNvPr>
          <p:cNvSpPr txBox="1"/>
          <p:nvPr/>
        </p:nvSpPr>
        <p:spPr>
          <a:xfrm>
            <a:off x="1197767" y="9055625"/>
            <a:ext cx="141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저장</a:t>
            </a:r>
          </a:p>
        </p:txBody>
      </p: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33C9A65-650D-47E2-BFFE-453BC7C936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593279" y="5932385"/>
            <a:ext cx="6656980" cy="1116810"/>
          </a:xfrm>
          <a:prstGeom prst="bentConnector3">
            <a:avLst>
              <a:gd name="adj1" fmla="val 20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C5FE351-4665-4565-AB99-5E83D7F04652}"/>
              </a:ext>
            </a:extLst>
          </p:cNvPr>
          <p:cNvCxnSpPr>
            <a:cxnSpLocks/>
          </p:cNvCxnSpPr>
          <p:nvPr/>
        </p:nvCxnSpPr>
        <p:spPr>
          <a:xfrm>
            <a:off x="176806" y="3162300"/>
            <a:ext cx="10733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직선 연결선 999">
            <a:extLst>
              <a:ext uri="{FF2B5EF4-FFF2-40B4-BE49-F238E27FC236}">
                <a16:creationId xmlns:a16="http://schemas.microsoft.com/office/drawing/2014/main" id="{3F69EBCE-DCDB-45E1-A366-EE402A42765C}"/>
              </a:ext>
            </a:extLst>
          </p:cNvPr>
          <p:cNvCxnSpPr>
            <a:cxnSpLocks/>
          </p:cNvCxnSpPr>
          <p:nvPr/>
        </p:nvCxnSpPr>
        <p:spPr>
          <a:xfrm flipV="1">
            <a:off x="5638800" y="7808597"/>
            <a:ext cx="0" cy="4208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직선 연결선 1002">
            <a:extLst>
              <a:ext uri="{FF2B5EF4-FFF2-40B4-BE49-F238E27FC236}">
                <a16:creationId xmlns:a16="http://schemas.microsoft.com/office/drawing/2014/main" id="{DB06F43B-1A74-4CCC-8B76-170D745179E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7776219"/>
            <a:ext cx="5029200" cy="39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연결선 1007">
            <a:extLst>
              <a:ext uri="{FF2B5EF4-FFF2-40B4-BE49-F238E27FC236}">
                <a16:creationId xmlns:a16="http://schemas.microsoft.com/office/drawing/2014/main" id="{53E29077-2DD5-4316-A241-4A6D5F4CF59A}"/>
              </a:ext>
            </a:extLst>
          </p:cNvPr>
          <p:cNvCxnSpPr>
            <a:cxnSpLocks/>
          </p:cNvCxnSpPr>
          <p:nvPr/>
        </p:nvCxnSpPr>
        <p:spPr>
          <a:xfrm flipV="1">
            <a:off x="635309" y="4610101"/>
            <a:ext cx="10255" cy="32057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직선 화살표 연결선 1015">
            <a:extLst>
              <a:ext uri="{FF2B5EF4-FFF2-40B4-BE49-F238E27FC236}">
                <a16:creationId xmlns:a16="http://schemas.microsoft.com/office/drawing/2014/main" id="{B38184EF-213F-44F2-AD6F-C43EC5884131}"/>
              </a:ext>
            </a:extLst>
          </p:cNvPr>
          <p:cNvCxnSpPr>
            <a:cxnSpLocks/>
          </p:cNvCxnSpPr>
          <p:nvPr/>
        </p:nvCxnSpPr>
        <p:spPr>
          <a:xfrm flipV="1">
            <a:off x="649487" y="4610101"/>
            <a:ext cx="644130" cy="2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>
            <a:extLst>
              <a:ext uri="{FF2B5EF4-FFF2-40B4-BE49-F238E27FC236}">
                <a16:creationId xmlns:a16="http://schemas.microsoft.com/office/drawing/2014/main" id="{BDAEAFF9-F2BD-462E-A3CB-9B87CA3DFBF8}"/>
              </a:ext>
            </a:extLst>
          </p:cNvPr>
          <p:cNvCxnSpPr>
            <a:cxnSpLocks/>
          </p:cNvCxnSpPr>
          <p:nvPr/>
        </p:nvCxnSpPr>
        <p:spPr>
          <a:xfrm flipV="1">
            <a:off x="5462588" y="9073526"/>
            <a:ext cx="0" cy="44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직선 연결선 1021">
            <a:extLst>
              <a:ext uri="{FF2B5EF4-FFF2-40B4-BE49-F238E27FC236}">
                <a16:creationId xmlns:a16="http://schemas.microsoft.com/office/drawing/2014/main" id="{9C234634-9381-4A99-8BF7-BF508907A24D}"/>
              </a:ext>
            </a:extLst>
          </p:cNvPr>
          <p:cNvCxnSpPr>
            <a:cxnSpLocks/>
          </p:cNvCxnSpPr>
          <p:nvPr/>
        </p:nvCxnSpPr>
        <p:spPr>
          <a:xfrm flipH="1" flipV="1">
            <a:off x="836240" y="9055624"/>
            <a:ext cx="4626349" cy="179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CBA3F98E-3A8A-45F7-88F0-13FE165148BE}"/>
              </a:ext>
            </a:extLst>
          </p:cNvPr>
          <p:cNvCxnSpPr>
            <a:cxnSpLocks/>
          </p:cNvCxnSpPr>
          <p:nvPr/>
        </p:nvCxnSpPr>
        <p:spPr>
          <a:xfrm flipV="1">
            <a:off x="836240" y="5900048"/>
            <a:ext cx="9944" cy="3155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5966B276-579A-4337-9F05-C4926DFCFF90}"/>
              </a:ext>
            </a:extLst>
          </p:cNvPr>
          <p:cNvCxnSpPr>
            <a:cxnSpLocks/>
          </p:cNvCxnSpPr>
          <p:nvPr/>
        </p:nvCxnSpPr>
        <p:spPr>
          <a:xfrm>
            <a:off x="846184" y="5900048"/>
            <a:ext cx="403971" cy="16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4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06)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관계도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E0CD38-71D2-4C00-ACF4-345DCE710309}"/>
              </a:ext>
            </a:extLst>
          </p:cNvPr>
          <p:cNvGrpSpPr/>
          <p:nvPr/>
        </p:nvGrpSpPr>
        <p:grpSpPr>
          <a:xfrm>
            <a:off x="876300" y="2628900"/>
            <a:ext cx="16535400" cy="7467600"/>
            <a:chOff x="1522857" y="4381500"/>
            <a:chExt cx="15317343" cy="5181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036EB2-C915-4B5E-B011-0300E5F11503}"/>
                </a:ext>
              </a:extLst>
            </p:cNvPr>
            <p:cNvSpPr/>
            <p:nvPr/>
          </p:nvSpPr>
          <p:spPr>
            <a:xfrm>
              <a:off x="1522857" y="4381500"/>
              <a:ext cx="15317343" cy="5181600"/>
            </a:xfrm>
            <a:prstGeom prst="rect">
              <a:avLst/>
            </a:prstGeom>
            <a:solidFill>
              <a:srgbClr val="00DB72"/>
            </a:solidFill>
            <a:ln>
              <a:solidFill>
                <a:srgbClr val="00DB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B96ABF21-8EF0-4C13-BA14-B01CBA20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857" y="4381500"/>
              <a:ext cx="15240000" cy="508501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6E834E-E6F0-4C50-BF36-657EA1231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57" y="2804568"/>
            <a:ext cx="14782800" cy="69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5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228600" y="1333500"/>
            <a:ext cx="12420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07)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핵심 기능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회원가입 메시지 박스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537929-5538-4D92-B380-331AD93D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88130"/>
            <a:ext cx="4105275" cy="56606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3E73C7-3775-489F-83F8-3D54E023A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514725"/>
            <a:ext cx="3181350" cy="1628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5922FE-BB58-43AE-89E9-077AAAC7E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5294520"/>
            <a:ext cx="3105150" cy="1647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E394AC-46FF-4FEE-AEF3-D71715520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409" y="3288129"/>
            <a:ext cx="4105274" cy="56606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1E6C3D-6437-4229-8A95-5509015B92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54" b="6549"/>
          <a:stretch/>
        </p:blipFill>
        <p:spPr>
          <a:xfrm>
            <a:off x="14706600" y="4929187"/>
            <a:ext cx="2952750" cy="16764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22A33DB-77D3-4349-9560-175CAD042D34}"/>
              </a:ext>
            </a:extLst>
          </p:cNvPr>
          <p:cNvSpPr/>
          <p:nvPr/>
        </p:nvSpPr>
        <p:spPr>
          <a:xfrm>
            <a:off x="4267200" y="4381500"/>
            <a:ext cx="838200" cy="3048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01E2A03F-3BD6-4CE1-8B2B-61DFE5BBA1F6}"/>
              </a:ext>
            </a:extLst>
          </p:cNvPr>
          <p:cNvCxnSpPr>
            <a:cxnSpLocks/>
          </p:cNvCxnSpPr>
          <p:nvPr/>
        </p:nvCxnSpPr>
        <p:spPr>
          <a:xfrm>
            <a:off x="5105400" y="4686300"/>
            <a:ext cx="914400" cy="4572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BC7D65B-7B0E-49EC-867C-8B169940D0B0}"/>
              </a:ext>
            </a:extLst>
          </p:cNvPr>
          <p:cNvSpPr/>
          <p:nvPr/>
        </p:nvSpPr>
        <p:spPr>
          <a:xfrm>
            <a:off x="6086808" y="3067050"/>
            <a:ext cx="3352134" cy="41529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3A46D8-578D-402A-8F58-7DD9EA954851}"/>
              </a:ext>
            </a:extLst>
          </p:cNvPr>
          <p:cNvSpPr txBox="1"/>
          <p:nvPr/>
        </p:nvSpPr>
        <p:spPr>
          <a:xfrm>
            <a:off x="6086808" y="7810500"/>
            <a:ext cx="2494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아이디 중복 검사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3C065F7-539A-4271-A0E8-FCC2A6C1CA18}"/>
              </a:ext>
            </a:extLst>
          </p:cNvPr>
          <p:cNvSpPr/>
          <p:nvPr/>
        </p:nvSpPr>
        <p:spPr>
          <a:xfrm>
            <a:off x="11049000" y="7531516"/>
            <a:ext cx="1600200" cy="659984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4CB8EED3-93CC-4409-8436-56E974837457}"/>
              </a:ext>
            </a:extLst>
          </p:cNvPr>
          <p:cNvCxnSpPr>
            <a:cxnSpLocks/>
          </p:cNvCxnSpPr>
          <p:nvPr/>
        </p:nvCxnSpPr>
        <p:spPr>
          <a:xfrm flipV="1">
            <a:off x="12877802" y="6118432"/>
            <a:ext cx="1828798" cy="153967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BFC1546-6B14-4393-B244-B159DA81F816}"/>
              </a:ext>
            </a:extLst>
          </p:cNvPr>
          <p:cNvSpPr txBox="1"/>
          <p:nvPr/>
        </p:nvSpPr>
        <p:spPr>
          <a:xfrm>
            <a:off x="14849475" y="7102614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 </a:t>
            </a:r>
            <a:r>
              <a:rPr lang="ko-KR" altLang="en-US" sz="2400" dirty="0" err="1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미입력시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</a:t>
            </a:r>
          </a:p>
        </p:txBody>
      </p:sp>
    </p:spTree>
    <p:extLst>
      <p:ext uri="{BB962C8B-B14F-4D97-AF65-F5344CB8AC3E}">
        <p14:creationId xmlns:p14="http://schemas.microsoft.com/office/powerpoint/2010/main" val="239100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228600" y="1333500"/>
            <a:ext cx="12420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07)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핵심 기능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로그인 메시지 박스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F13DA2-E6FC-4B12-8D6C-E99BD2B16459}"/>
              </a:ext>
            </a:extLst>
          </p:cNvPr>
          <p:cNvGrpSpPr/>
          <p:nvPr/>
        </p:nvGrpSpPr>
        <p:grpSpPr>
          <a:xfrm>
            <a:off x="457200" y="2746968"/>
            <a:ext cx="7804438" cy="5356086"/>
            <a:chOff x="1528673" y="2675215"/>
            <a:chExt cx="7804438" cy="535608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535A76-68F6-4D28-808C-C89B74A84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673" y="2675215"/>
              <a:ext cx="3799087" cy="535608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F771C8A-9FDB-4ADC-8773-935B741A3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4025" y="2675216"/>
              <a:ext cx="3799086" cy="535608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10BF17E-A5AE-45B1-9884-BD28AA71FCDD}"/>
              </a:ext>
            </a:extLst>
          </p:cNvPr>
          <p:cNvSpPr txBox="1"/>
          <p:nvPr/>
        </p:nvSpPr>
        <p:spPr>
          <a:xfrm>
            <a:off x="2883800" y="8934658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잘못된 정보 입력 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오류 </a:t>
            </a:r>
          </a:p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오류 메시지 박스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21B7896-D6BC-4C84-82CF-05123F6B1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13" y="6591300"/>
            <a:ext cx="3993146" cy="21054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C5CC53E-4852-4501-9DD4-9602B6BC3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2877" y="6210300"/>
            <a:ext cx="3190875" cy="16192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456F00-E61B-4BDF-8077-8DFA8FA19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065" y="2713630"/>
            <a:ext cx="5282935" cy="7227468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0346CC5-2786-42B8-88CB-B7018B3EE87A}"/>
              </a:ext>
            </a:extLst>
          </p:cNvPr>
          <p:cNvSpPr/>
          <p:nvPr/>
        </p:nvSpPr>
        <p:spPr>
          <a:xfrm>
            <a:off x="10515600" y="8035605"/>
            <a:ext cx="1981200" cy="70379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059D77D6-7B7B-4B77-AD15-C0D50AB7A6C8}"/>
              </a:ext>
            </a:extLst>
          </p:cNvPr>
          <p:cNvCxnSpPr>
            <a:cxnSpLocks/>
          </p:cNvCxnSpPr>
          <p:nvPr/>
        </p:nvCxnSpPr>
        <p:spPr>
          <a:xfrm flipV="1">
            <a:off x="12649199" y="6591300"/>
            <a:ext cx="2213678" cy="1827253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7716E3D-CB21-4041-9196-78A0B727064B}"/>
              </a:ext>
            </a:extLst>
          </p:cNvPr>
          <p:cNvSpPr txBox="1"/>
          <p:nvPr/>
        </p:nvSpPr>
        <p:spPr>
          <a:xfrm>
            <a:off x="14719978" y="4450140"/>
            <a:ext cx="3110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정확한 로그인 정보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입력 시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 출력</a:t>
            </a:r>
            <a:r>
              <a:rPr lang="en-US" altLang="ko-KR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 err="1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메인화면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이동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B4C98E-2823-458C-92CE-3914D1E02D69}"/>
              </a:ext>
            </a:extLst>
          </p:cNvPr>
          <p:cNvSpPr/>
          <p:nvPr/>
        </p:nvSpPr>
        <p:spPr>
          <a:xfrm>
            <a:off x="1586462" y="5474186"/>
            <a:ext cx="1540562" cy="48916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9920FB-5608-40E7-931F-A9B6F995F7D0}"/>
              </a:ext>
            </a:extLst>
          </p:cNvPr>
          <p:cNvSpPr/>
          <p:nvPr/>
        </p:nvSpPr>
        <p:spPr>
          <a:xfrm>
            <a:off x="5549773" y="4755024"/>
            <a:ext cx="1540562" cy="48916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1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228600" y="1333500"/>
            <a:ext cx="12420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07)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핵심 기능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노래검색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7EF100-BCA4-432A-88A4-64A4CC5A2691}"/>
              </a:ext>
            </a:extLst>
          </p:cNvPr>
          <p:cNvSpPr txBox="1"/>
          <p:nvPr/>
        </p:nvSpPr>
        <p:spPr>
          <a:xfrm>
            <a:off x="12877801" y="3088992"/>
            <a:ext cx="34609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조회쿼리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조건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Like “*” &amp; [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검색어</a:t>
            </a:r>
            <a:r>
              <a:rPr lang="en-US" altLang="ko-KR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]&amp;”*”</a:t>
            </a: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검색창에 입력한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검색어가 포함된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노래목록 조회가능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B047E4-7B4E-4303-A4EA-6BFF450ECC68}"/>
              </a:ext>
            </a:extLst>
          </p:cNvPr>
          <p:cNvGrpSpPr/>
          <p:nvPr/>
        </p:nvGrpSpPr>
        <p:grpSpPr>
          <a:xfrm>
            <a:off x="209550" y="2664051"/>
            <a:ext cx="10928486" cy="7165668"/>
            <a:chOff x="2209799" y="2476500"/>
            <a:chExt cx="13046394" cy="900013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8EBF02E-356B-4DCC-98A1-D13174B4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4686" y="2547967"/>
              <a:ext cx="5298418" cy="97155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1D6F050-40D7-4168-94A3-1A93388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4686" y="3588921"/>
              <a:ext cx="5298418" cy="7887718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8BE9E26-D068-4CB0-ADA3-BE8A4C4CCD26}"/>
                </a:ext>
              </a:extLst>
            </p:cNvPr>
            <p:cNvGrpSpPr/>
            <p:nvPr/>
          </p:nvGrpSpPr>
          <p:grpSpPr>
            <a:xfrm>
              <a:off x="2209799" y="2476500"/>
              <a:ext cx="13046394" cy="9000139"/>
              <a:chOff x="2209799" y="2476500"/>
              <a:chExt cx="13046394" cy="9000139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944934EC-FDA2-4266-9405-A23F9243E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00" y="2476500"/>
                <a:ext cx="5298417" cy="97155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06CA67A-153B-480D-97A6-A681BD8EA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9799" y="3588920"/>
                <a:ext cx="5298418" cy="7887719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E775DD8-A782-4DCD-A569-3422577A7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96683" y="4457935"/>
                <a:ext cx="1559510" cy="6892026"/>
              </a:xfrm>
              <a:prstGeom prst="rect">
                <a:avLst/>
              </a:prstGeom>
            </p:spPr>
          </p:pic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19FF88B-295A-48AD-8705-1E89E861B3F7}"/>
                  </a:ext>
                </a:extLst>
              </p:cNvPr>
              <p:cNvSpPr/>
              <p:nvPr/>
            </p:nvSpPr>
            <p:spPr>
              <a:xfrm>
                <a:off x="13822890" y="4682827"/>
                <a:ext cx="713368" cy="6667132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13E9297-AB18-4710-AD84-C397181761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41" t="22071"/>
          <a:stretch/>
        </p:blipFill>
        <p:spPr>
          <a:xfrm>
            <a:off x="11582401" y="4637715"/>
            <a:ext cx="6496049" cy="25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9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228600" y="1333500"/>
            <a:ext cx="12420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07)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핵심 기능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노래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&amp;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아티스트 순위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7EF100-BCA4-432A-88A4-64A4CC5A2691}"/>
              </a:ext>
            </a:extLst>
          </p:cNvPr>
          <p:cNvSpPr txBox="1"/>
          <p:nvPr/>
        </p:nvSpPr>
        <p:spPr>
          <a:xfrm>
            <a:off x="12649200" y="2395535"/>
            <a:ext cx="4267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실시간으로 변동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되는 노래순위와 아티스트 순위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요약쿼리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사용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요약쿼리를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포함한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조회쿼리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TOP5 =(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반환수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:5)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37D24D-79C1-466F-9F9A-41C8E888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76500"/>
            <a:ext cx="5334000" cy="7315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518012-FE53-49AB-AD17-7B7A3F46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476499"/>
            <a:ext cx="5334000" cy="7315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871772-BD0F-44A6-ADD3-0D94A915D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1100" y="4199658"/>
            <a:ext cx="4455334" cy="20240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5C2BE4-47E8-474F-8954-51C13B45C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1900" y="7767531"/>
            <a:ext cx="6781800" cy="16951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1B47D5-31CC-4A20-B322-7410C022C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2324"/>
            <a:ext cx="2180751" cy="5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42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228600" y="1333500"/>
            <a:ext cx="12420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07)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핵심 기능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노래등록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C15AC7-FC59-4E67-8DDC-87424AC71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0" y="2562948"/>
            <a:ext cx="5452029" cy="743984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242E36-CD12-4F62-8D75-5940392E9545}"/>
              </a:ext>
            </a:extLst>
          </p:cNvPr>
          <p:cNvSpPr/>
          <p:nvPr/>
        </p:nvSpPr>
        <p:spPr>
          <a:xfrm>
            <a:off x="2133600" y="8648700"/>
            <a:ext cx="2057400" cy="8382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0051CAC-78E4-46CD-A3D3-76D7C70D2384}"/>
              </a:ext>
            </a:extLst>
          </p:cNvPr>
          <p:cNvCxnSpPr>
            <a:cxnSpLocks/>
          </p:cNvCxnSpPr>
          <p:nvPr/>
        </p:nvCxnSpPr>
        <p:spPr>
          <a:xfrm flipV="1">
            <a:off x="3990975" y="6591300"/>
            <a:ext cx="2486025" cy="205740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76403AD-667F-409B-9FC5-ADA3813D3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16" y="7066732"/>
            <a:ext cx="3171825" cy="1638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8BA6D3-3802-4A97-B971-B4CA4E4C6CB5}"/>
              </a:ext>
            </a:extLst>
          </p:cNvPr>
          <p:cNvSpPr txBox="1"/>
          <p:nvPr/>
        </p:nvSpPr>
        <p:spPr>
          <a:xfrm>
            <a:off x="6036595" y="6014891"/>
            <a:ext cx="3000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노래등록 확인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0CB53-9E5F-44FF-AEAC-7AFF801963BC}"/>
              </a:ext>
            </a:extLst>
          </p:cNvPr>
          <p:cNvSpPr txBox="1"/>
          <p:nvPr/>
        </p:nvSpPr>
        <p:spPr>
          <a:xfrm>
            <a:off x="11658600" y="3981271"/>
            <a:ext cx="300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노래등록 폼에서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정보 입력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해당정보 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추가 쿼리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030F34-C688-4357-9455-1A5BA430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396" y="5455022"/>
            <a:ext cx="8915400" cy="19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6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08)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메뉴 흐름도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6E610DB-BA9E-4572-B83B-A0FA1CE0C5D7}"/>
              </a:ext>
            </a:extLst>
          </p:cNvPr>
          <p:cNvGrpSpPr/>
          <p:nvPr/>
        </p:nvGrpSpPr>
        <p:grpSpPr>
          <a:xfrm>
            <a:off x="1781175" y="3086100"/>
            <a:ext cx="14263806" cy="6640932"/>
            <a:chOff x="158469" y="3217075"/>
            <a:chExt cx="14263806" cy="664093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D2D81BF-C0A3-48BF-B4C1-47B8360C31D3}"/>
                </a:ext>
              </a:extLst>
            </p:cNvPr>
            <p:cNvGrpSpPr/>
            <p:nvPr/>
          </p:nvGrpSpPr>
          <p:grpSpPr>
            <a:xfrm>
              <a:off x="158469" y="3231592"/>
              <a:ext cx="6728107" cy="5617397"/>
              <a:chOff x="-307157" y="3215223"/>
              <a:chExt cx="6728107" cy="5617397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D4B51C63-D52B-43AA-A400-EE9AF29D2559}"/>
                  </a:ext>
                </a:extLst>
              </p:cNvPr>
              <p:cNvGrpSpPr/>
              <p:nvPr/>
            </p:nvGrpSpPr>
            <p:grpSpPr>
              <a:xfrm>
                <a:off x="-307157" y="4152900"/>
                <a:ext cx="3928863" cy="3742044"/>
                <a:chOff x="117848" y="4217217"/>
                <a:chExt cx="3928863" cy="3742044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AF15CF34-A2B2-4800-8969-DD7658DFD0F8}"/>
                    </a:ext>
                  </a:extLst>
                </p:cNvPr>
                <p:cNvSpPr/>
                <p:nvPr/>
              </p:nvSpPr>
              <p:spPr>
                <a:xfrm>
                  <a:off x="117848" y="5673261"/>
                  <a:ext cx="1219200" cy="762000"/>
                </a:xfrm>
                <a:prstGeom prst="rect">
                  <a:avLst/>
                </a:prstGeom>
                <a:solidFill>
                  <a:srgbClr val="00DB72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rPr>
                    <a:t>초기화면</a:t>
                  </a:r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5B5A4B0-8439-44D2-BB40-16A38266C590}"/>
                    </a:ext>
                  </a:extLst>
                </p:cNvPr>
                <p:cNvGrpSpPr/>
                <p:nvPr/>
              </p:nvGrpSpPr>
              <p:grpSpPr>
                <a:xfrm>
                  <a:off x="2110902" y="4217217"/>
                  <a:ext cx="1935809" cy="3742044"/>
                  <a:chOff x="2606498" y="3520561"/>
                  <a:chExt cx="1935809" cy="3742044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DE9D7C86-0E2B-47B1-B267-AECFDEB0A7A2}"/>
                      </a:ext>
                    </a:extLst>
                  </p:cNvPr>
                  <p:cNvGrpSpPr/>
                  <p:nvPr/>
                </p:nvGrpSpPr>
                <p:grpSpPr>
                  <a:xfrm>
                    <a:off x="2606499" y="5738605"/>
                    <a:ext cx="1935808" cy="1524000"/>
                    <a:chOff x="2940992" y="5367130"/>
                    <a:chExt cx="1935808" cy="1300370"/>
                  </a:xfrm>
                </p:grpSpPr>
                <p:sp>
                  <p:nvSpPr>
                    <p:cNvPr id="12" name="직사각형 11">
                      <a:extLst>
                        <a:ext uri="{FF2B5EF4-FFF2-40B4-BE49-F238E27FC236}">
                          <a16:creationId xmlns:a16="http://schemas.microsoft.com/office/drawing/2014/main" id="{9F45EB3A-537D-4B05-8916-6FF41C815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0992" y="5367130"/>
                      <a:ext cx="1935807" cy="547895"/>
                    </a:xfrm>
                    <a:prstGeom prst="rect">
                      <a:avLst/>
                    </a:prstGeom>
                    <a:solidFill>
                      <a:srgbClr val="00DB72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20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로그인</a:t>
                      </a:r>
                    </a:p>
                  </p:txBody>
                </p:sp>
                <p:sp>
                  <p:nvSpPr>
                    <p:cNvPr id="4" name="직사각형 3">
                      <a:extLst>
                        <a:ext uri="{FF2B5EF4-FFF2-40B4-BE49-F238E27FC236}">
                          <a16:creationId xmlns:a16="http://schemas.microsoft.com/office/drawing/2014/main" id="{30266B4E-3ED0-45EF-8848-D4EBE7CF6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0993" y="5905500"/>
                      <a:ext cx="1935807" cy="762000"/>
                    </a:xfrm>
                    <a:prstGeom prst="rect">
                      <a:avLst/>
                    </a:prstGeom>
                    <a:no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회원 로그인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아티스트 로그인</a:t>
                      </a:r>
                    </a:p>
                  </p:txBody>
                </p:sp>
              </p:grpSp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897AA527-ACB0-42CF-92EF-EB53CA7DF7F0}"/>
                      </a:ext>
                    </a:extLst>
                  </p:cNvPr>
                  <p:cNvGrpSpPr/>
                  <p:nvPr/>
                </p:nvGrpSpPr>
                <p:grpSpPr>
                  <a:xfrm>
                    <a:off x="2606498" y="3520561"/>
                    <a:ext cx="1935808" cy="1523999"/>
                    <a:chOff x="2940992" y="5367130"/>
                    <a:chExt cx="1935808" cy="1300369"/>
                  </a:xfrm>
                </p:grpSpPr>
                <p:sp>
                  <p:nvSpPr>
                    <p:cNvPr id="21" name="직사각형 20">
                      <a:extLst>
                        <a:ext uri="{FF2B5EF4-FFF2-40B4-BE49-F238E27FC236}">
                          <a16:creationId xmlns:a16="http://schemas.microsoft.com/office/drawing/2014/main" id="{458E983E-841E-4B72-879B-C678D4255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0992" y="5367130"/>
                      <a:ext cx="1935807" cy="547895"/>
                    </a:xfrm>
                    <a:prstGeom prst="rect">
                      <a:avLst/>
                    </a:prstGeom>
                    <a:solidFill>
                      <a:srgbClr val="00DB72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20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회원가입</a:t>
                      </a:r>
                    </a:p>
                  </p:txBody>
                </p:sp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15261350-3EC1-4DF0-AC13-32B85B5CE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0993" y="5905499"/>
                      <a:ext cx="1935807" cy="762000"/>
                    </a:xfrm>
                    <a:prstGeom prst="rect">
                      <a:avLst/>
                    </a:prstGeom>
                    <a:no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회원 가입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</a:rPr>
                        <a:t>아티스트 가입</a:t>
                      </a:r>
                    </a:p>
                  </p:txBody>
                </p:sp>
              </p:grpSp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E0FB1F7-C910-4C0D-90F0-9C1700B0F140}"/>
                  </a:ext>
                </a:extLst>
              </p:cNvPr>
              <p:cNvGrpSpPr/>
              <p:nvPr/>
            </p:nvGrpSpPr>
            <p:grpSpPr>
              <a:xfrm>
                <a:off x="4485142" y="3215223"/>
                <a:ext cx="1935808" cy="5617397"/>
                <a:chOff x="4549304" y="3260167"/>
                <a:chExt cx="1935808" cy="5617397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85DCDC38-B5BD-46C5-A751-A9B08D585A69}"/>
                    </a:ext>
                  </a:extLst>
                </p:cNvPr>
                <p:cNvGrpSpPr/>
                <p:nvPr/>
              </p:nvGrpSpPr>
              <p:grpSpPr>
                <a:xfrm>
                  <a:off x="4549304" y="6435348"/>
                  <a:ext cx="1935808" cy="2442216"/>
                  <a:chOff x="2940992" y="5367130"/>
                  <a:chExt cx="1935808" cy="2083848"/>
                </a:xfrm>
              </p:grpSpPr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E1D70B9E-29D2-46E9-9EB4-90246C9E108E}"/>
                      </a:ext>
                    </a:extLst>
                  </p:cNvPr>
                  <p:cNvSpPr/>
                  <p:nvPr/>
                </p:nvSpPr>
                <p:spPr>
                  <a:xfrm>
                    <a:off x="2940992" y="5367130"/>
                    <a:ext cx="1935807" cy="547895"/>
                  </a:xfrm>
                  <a:prstGeom prst="rect">
                    <a:avLst/>
                  </a:prstGeom>
                  <a:solidFill>
                    <a:srgbClr val="00DB72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000" dirty="0" err="1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메인화면</a:t>
                    </a:r>
                    <a:endParaRPr lang="ko-KR" altLang="en-US" sz="20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D876491A-51CA-4527-BBF8-764B7A5B60C6}"/>
                      </a:ext>
                    </a:extLst>
                  </p:cNvPr>
                  <p:cNvSpPr/>
                  <p:nvPr/>
                </p:nvSpPr>
                <p:spPr>
                  <a:xfrm>
                    <a:off x="2940993" y="5905499"/>
                    <a:ext cx="1935807" cy="1545479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마이페이지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노래검색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선호장르 노래 추천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아티스트 순위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노래 저장 순위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</p:txBody>
              </p: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8D1EAD8E-1565-4898-9560-B066BD977C0D}"/>
                    </a:ext>
                  </a:extLst>
                </p:cNvPr>
                <p:cNvGrpSpPr/>
                <p:nvPr/>
              </p:nvGrpSpPr>
              <p:grpSpPr>
                <a:xfrm>
                  <a:off x="4549304" y="3260167"/>
                  <a:ext cx="1935808" cy="2442216"/>
                  <a:chOff x="2940992" y="5367130"/>
                  <a:chExt cx="1935808" cy="2083848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AAA81911-705C-4BBB-B737-AF579C5962C6}"/>
                      </a:ext>
                    </a:extLst>
                  </p:cNvPr>
                  <p:cNvSpPr/>
                  <p:nvPr/>
                </p:nvSpPr>
                <p:spPr>
                  <a:xfrm>
                    <a:off x="2940992" y="5367130"/>
                    <a:ext cx="1935807" cy="547895"/>
                  </a:xfrm>
                  <a:prstGeom prst="rect">
                    <a:avLst/>
                  </a:prstGeom>
                  <a:solidFill>
                    <a:srgbClr val="00DB72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000" dirty="0" err="1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메인화면</a:t>
                    </a:r>
                    <a:endParaRPr lang="ko-KR" altLang="en-US" sz="2000" dirty="0"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7E1739E3-331C-4B4A-8F85-FF74D12B8912}"/>
                      </a:ext>
                    </a:extLst>
                  </p:cNvPr>
                  <p:cNvSpPr/>
                  <p:nvPr/>
                </p:nvSpPr>
                <p:spPr>
                  <a:xfrm>
                    <a:off x="2940993" y="5905499"/>
                    <a:ext cx="1935807" cy="1545479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아티스트 페이지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노래등록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프로필 사진 등록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노래순위 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</p:txBody>
              </p:sp>
            </p:grp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B798543-3E15-4009-8FA1-82C0E736FC63}"/>
                </a:ext>
              </a:extLst>
            </p:cNvPr>
            <p:cNvGrpSpPr/>
            <p:nvPr/>
          </p:nvGrpSpPr>
          <p:grpSpPr>
            <a:xfrm>
              <a:off x="7716675" y="3217075"/>
              <a:ext cx="1935808" cy="2442216"/>
              <a:chOff x="2940992" y="5367130"/>
              <a:chExt cx="1935808" cy="208384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380D6DC-6444-4C9A-A267-1DF4BF74C1FE}"/>
                  </a:ext>
                </a:extLst>
              </p:cNvPr>
              <p:cNvSpPr/>
              <p:nvPr/>
            </p:nvSpPr>
            <p:spPr>
              <a:xfrm>
                <a:off x="2940992" y="5367130"/>
                <a:ext cx="1935807" cy="547895"/>
              </a:xfrm>
              <a:prstGeom prst="rect">
                <a:avLst/>
              </a:prstGeom>
              <a:solidFill>
                <a:srgbClr val="00DB7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아티스트 페이지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9A2E150-D4E0-499D-AD62-F5FF98689E6C}"/>
                  </a:ext>
                </a:extLst>
              </p:cNvPr>
              <p:cNvSpPr/>
              <p:nvPr/>
            </p:nvSpPr>
            <p:spPr>
              <a:xfrm>
                <a:off x="2940993" y="5905499"/>
                <a:ext cx="1935807" cy="1545479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-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정보변경</a:t>
                </a:r>
                <a:endParaRPr lang="en-US" altLang="ko-KR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-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찐팬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조회</a:t>
                </a:r>
                <a:endParaRPr lang="en-US" altLang="ko-KR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-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리뷰조회</a:t>
                </a:r>
                <a:endParaRPr lang="en-US" altLang="ko-KR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B6F9983-DD61-4901-A706-219AB5A308BA}"/>
                </a:ext>
              </a:extLst>
            </p:cNvPr>
            <p:cNvGrpSpPr/>
            <p:nvPr/>
          </p:nvGrpSpPr>
          <p:grpSpPr>
            <a:xfrm>
              <a:off x="7716675" y="6387313"/>
              <a:ext cx="6705600" cy="3470694"/>
              <a:chOff x="12268200" y="2960445"/>
              <a:chExt cx="6705600" cy="347069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947B8E9-9FD0-4CD6-8514-CB2F3C63DBDC}"/>
                  </a:ext>
                </a:extLst>
              </p:cNvPr>
              <p:cNvGrpSpPr/>
              <p:nvPr/>
            </p:nvGrpSpPr>
            <p:grpSpPr>
              <a:xfrm>
                <a:off x="12480574" y="3474684"/>
                <a:ext cx="6280851" cy="2442216"/>
                <a:chOff x="7284390" y="6431139"/>
                <a:chExt cx="6280851" cy="2442216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CBD4CBA7-CDC7-4C31-AAAE-C3221D06126F}"/>
                    </a:ext>
                  </a:extLst>
                </p:cNvPr>
                <p:cNvGrpSpPr/>
                <p:nvPr/>
              </p:nvGrpSpPr>
              <p:grpSpPr>
                <a:xfrm>
                  <a:off x="7284390" y="6431139"/>
                  <a:ext cx="1935808" cy="2442216"/>
                  <a:chOff x="2940992" y="5367130"/>
                  <a:chExt cx="1935808" cy="2083848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700721D2-C19A-41FA-8F60-5829EBFD949F}"/>
                      </a:ext>
                    </a:extLst>
                  </p:cNvPr>
                  <p:cNvSpPr/>
                  <p:nvPr/>
                </p:nvSpPr>
                <p:spPr>
                  <a:xfrm>
                    <a:off x="2940992" y="5367130"/>
                    <a:ext cx="1935807" cy="547895"/>
                  </a:xfrm>
                  <a:prstGeom prst="rect">
                    <a:avLst/>
                  </a:prstGeom>
                  <a:solidFill>
                    <a:srgbClr val="00DB72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0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마이페이지</a:t>
                    </a: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F503692D-DC37-4BD4-8B67-FDB7006EFD7B}"/>
                      </a:ext>
                    </a:extLst>
                  </p:cNvPr>
                  <p:cNvSpPr/>
                  <p:nvPr/>
                </p:nvSpPr>
                <p:spPr>
                  <a:xfrm>
                    <a:off x="2940993" y="5905499"/>
                    <a:ext cx="1935807" cy="1545479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개인정보변경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 err="1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팔로잉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 관리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리뷰관리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저장목록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930051D7-8DF5-443D-8308-BECEAAAB5635}"/>
                    </a:ext>
                  </a:extLst>
                </p:cNvPr>
                <p:cNvGrpSpPr/>
                <p:nvPr/>
              </p:nvGrpSpPr>
              <p:grpSpPr>
                <a:xfrm>
                  <a:off x="9456912" y="6431139"/>
                  <a:ext cx="1935808" cy="2442216"/>
                  <a:chOff x="2940992" y="5367130"/>
                  <a:chExt cx="1935808" cy="2083848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71E35B53-5233-4373-B9DD-536C1EE7B962}"/>
                      </a:ext>
                    </a:extLst>
                  </p:cNvPr>
                  <p:cNvSpPr/>
                  <p:nvPr/>
                </p:nvSpPr>
                <p:spPr>
                  <a:xfrm>
                    <a:off x="2940992" y="5367130"/>
                    <a:ext cx="1935807" cy="547895"/>
                  </a:xfrm>
                  <a:prstGeom prst="rect">
                    <a:avLst/>
                  </a:prstGeom>
                  <a:solidFill>
                    <a:srgbClr val="00DB72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0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노래정보</a:t>
                    </a: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C0AAD6C0-2217-459B-BB3D-DFDD104F2814}"/>
                      </a:ext>
                    </a:extLst>
                  </p:cNvPr>
                  <p:cNvSpPr/>
                  <p:nvPr/>
                </p:nvSpPr>
                <p:spPr>
                  <a:xfrm>
                    <a:off x="2940993" y="5905499"/>
                    <a:ext cx="1935807" cy="1545479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노래정보 조회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리뷰 조회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리뷰 작성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</p:txBody>
              </p: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C5F95A7E-2C53-4FDB-88EA-2023D0AE5152}"/>
                    </a:ext>
                  </a:extLst>
                </p:cNvPr>
                <p:cNvGrpSpPr/>
                <p:nvPr/>
              </p:nvGrpSpPr>
              <p:grpSpPr>
                <a:xfrm>
                  <a:off x="11629433" y="6431139"/>
                  <a:ext cx="1935808" cy="2442215"/>
                  <a:chOff x="2940992" y="5367131"/>
                  <a:chExt cx="1935808" cy="2083847"/>
                </a:xfrm>
              </p:grpSpPr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07985511-370C-4E89-960E-755FA8E780B3}"/>
                      </a:ext>
                    </a:extLst>
                  </p:cNvPr>
                  <p:cNvSpPr/>
                  <p:nvPr/>
                </p:nvSpPr>
                <p:spPr>
                  <a:xfrm>
                    <a:off x="2940992" y="5367131"/>
                    <a:ext cx="1935807" cy="547895"/>
                  </a:xfrm>
                  <a:prstGeom prst="rect">
                    <a:avLst/>
                  </a:prstGeom>
                  <a:solidFill>
                    <a:srgbClr val="00DB72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0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아티스트정보</a:t>
                    </a:r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7DC3EC1A-2328-46EB-B5BE-EB9D39CB164A}"/>
                      </a:ext>
                    </a:extLst>
                  </p:cNvPr>
                  <p:cNvSpPr/>
                  <p:nvPr/>
                </p:nvSpPr>
                <p:spPr>
                  <a:xfrm>
                    <a:off x="2940993" y="5905499"/>
                    <a:ext cx="1935807" cy="1545479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아티스트 정보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조회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-</a:t>
                    </a:r>
                    <a:r>
                      <a:rPr lang="ko-KR" altLang="en-US" dirty="0" err="1">
                        <a:solidFill>
                          <a:schemeClr val="tx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</a:rPr>
                      <a:t>팔로잉</a:t>
                    </a:r>
                    <a:endParaRPr lang="en-US" altLang="ko-KR" dirty="0">
                      <a:solidFill>
                        <a:schemeClr val="tx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</a:endParaRPr>
                  </a:p>
                </p:txBody>
              </p:sp>
            </p:grp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96FD9C1-55B1-476A-BD40-736294080CC5}"/>
                  </a:ext>
                </a:extLst>
              </p:cNvPr>
              <p:cNvSpPr/>
              <p:nvPr/>
            </p:nvSpPr>
            <p:spPr>
              <a:xfrm>
                <a:off x="12268200" y="2960445"/>
                <a:ext cx="6705600" cy="3470694"/>
              </a:xfrm>
              <a:prstGeom prst="rect">
                <a:avLst/>
              </a:prstGeom>
              <a:noFill/>
              <a:ln w="57150">
                <a:solidFill>
                  <a:srgbClr val="00D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4BBA89-B8C9-4067-A4CA-BA5419FF32CF}"/>
              </a:ext>
            </a:extLst>
          </p:cNvPr>
          <p:cNvSpPr/>
          <p:nvPr/>
        </p:nvSpPr>
        <p:spPr>
          <a:xfrm>
            <a:off x="3581400" y="5981700"/>
            <a:ext cx="13030200" cy="4038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6A6A70D-C6C4-44DB-A09A-9BB8778CD2AA}"/>
              </a:ext>
            </a:extLst>
          </p:cNvPr>
          <p:cNvSpPr/>
          <p:nvPr/>
        </p:nvSpPr>
        <p:spPr>
          <a:xfrm>
            <a:off x="3581400" y="2859856"/>
            <a:ext cx="8229600" cy="28822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0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2FE4E-E8EC-4CB2-9BF4-A420D855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698055"/>
            <a:ext cx="5324475" cy="723443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94D2BC9-2430-4FC9-BEBB-5DCA0E1FD5E6}"/>
              </a:ext>
            </a:extLst>
          </p:cNvPr>
          <p:cNvSpPr/>
          <p:nvPr/>
        </p:nvSpPr>
        <p:spPr>
          <a:xfrm>
            <a:off x="4648200" y="6329760"/>
            <a:ext cx="2362200" cy="225018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CCD7DB-14E6-4F0B-A2D0-B4290F6B2A48}"/>
              </a:ext>
            </a:extLst>
          </p:cNvPr>
          <p:cNvSpPr/>
          <p:nvPr/>
        </p:nvSpPr>
        <p:spPr>
          <a:xfrm>
            <a:off x="5181599" y="8749830"/>
            <a:ext cx="1143001" cy="50847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1B4E1555-A3BB-4E2E-9E5A-F0576C6A30C3}"/>
              </a:ext>
            </a:extLst>
          </p:cNvPr>
          <p:cNvCxnSpPr/>
          <p:nvPr/>
        </p:nvCxnSpPr>
        <p:spPr>
          <a:xfrm rot="10800000">
            <a:off x="2438400" y="5676900"/>
            <a:ext cx="2209800" cy="1295400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3C9FC7-AEE8-4329-9E13-A4CB609704FB}"/>
              </a:ext>
            </a:extLst>
          </p:cNvPr>
          <p:cNvSpPr txBox="1"/>
          <p:nvPr/>
        </p:nvSpPr>
        <p:spPr>
          <a:xfrm>
            <a:off x="209550" y="49911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페이지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E1CA3CDA-3EED-4342-B2DA-2D70822231F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324600" y="4987448"/>
            <a:ext cx="4181474" cy="4016617"/>
          </a:xfrm>
          <a:prstGeom prst="curvedConnector3">
            <a:avLst>
              <a:gd name="adj1" fmla="val 6776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D614173-A1DD-4085-B432-620CE7EA6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2702817"/>
            <a:ext cx="5324476" cy="72296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97FD69-0F25-4258-B27B-6B71F81C6531}"/>
              </a:ext>
            </a:extLst>
          </p:cNvPr>
          <p:cNvSpPr txBox="1"/>
          <p:nvPr/>
        </p:nvSpPr>
        <p:spPr>
          <a:xfrm>
            <a:off x="16121064" y="6508692"/>
            <a:ext cx="2109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가입 페이지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D78979E-4FB6-4082-B672-9DD0EF7A7F5E}"/>
              </a:ext>
            </a:extLst>
          </p:cNvPr>
          <p:cNvSpPr/>
          <p:nvPr/>
        </p:nvSpPr>
        <p:spPr>
          <a:xfrm>
            <a:off x="12182474" y="6827705"/>
            <a:ext cx="2362200" cy="225018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4763B58C-18D4-4524-B222-06C9295CFC72}"/>
              </a:ext>
            </a:extLst>
          </p:cNvPr>
          <p:cNvCxnSpPr>
            <a:cxnSpLocks/>
          </p:cNvCxnSpPr>
          <p:nvPr/>
        </p:nvCxnSpPr>
        <p:spPr>
          <a:xfrm flipV="1">
            <a:off x="14616115" y="6324600"/>
            <a:ext cx="1766885" cy="1360609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8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73348C30-BA7E-40EF-9349-3F57D76E3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444441" y="7599760"/>
            <a:ext cx="4028150" cy="2122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4176D8-0E16-47A9-B8C4-E80ECECCA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8" y="3061918"/>
            <a:ext cx="4568141" cy="61963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DFADC6-CD33-4021-8C3C-A23D99A2C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015" y="3061917"/>
            <a:ext cx="4568141" cy="6196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07442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-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회원가입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C9FC7-AEE8-4329-9E13-A4CB609704FB}"/>
              </a:ext>
            </a:extLst>
          </p:cNvPr>
          <p:cNvSpPr txBox="1"/>
          <p:nvPr/>
        </p:nvSpPr>
        <p:spPr>
          <a:xfrm>
            <a:off x="7891474" y="8608407"/>
            <a:ext cx="300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 정보 입력 후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회원가입 완료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화면으로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EE968F-24AA-4D7A-9FA1-5E691ECB7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6269" y="3244849"/>
            <a:ext cx="3181350" cy="1628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92CD5B-B9F4-4349-8AC6-D5A1AB861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4369" y="5143500"/>
            <a:ext cx="3105150" cy="16478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FF61C80-9786-451B-AAFF-774A656EC2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526" b="7890"/>
          <a:stretch/>
        </p:blipFill>
        <p:spPr>
          <a:xfrm>
            <a:off x="13944497" y="4610100"/>
            <a:ext cx="2930298" cy="1452261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E9973FE-9526-48A4-A412-D026B5D46ECE}"/>
              </a:ext>
            </a:extLst>
          </p:cNvPr>
          <p:cNvSpPr/>
          <p:nvPr/>
        </p:nvSpPr>
        <p:spPr>
          <a:xfrm>
            <a:off x="4065410" y="4305300"/>
            <a:ext cx="838200" cy="3048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EC8C2762-9B3A-4D14-93C7-394D6366409C}"/>
              </a:ext>
            </a:extLst>
          </p:cNvPr>
          <p:cNvCxnSpPr>
            <a:cxnSpLocks/>
          </p:cNvCxnSpPr>
          <p:nvPr/>
        </p:nvCxnSpPr>
        <p:spPr>
          <a:xfrm>
            <a:off x="4903610" y="4610100"/>
            <a:ext cx="914400" cy="4572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EEA923-31FC-4DE6-9B5B-AB0BB5B04AA2}"/>
              </a:ext>
            </a:extLst>
          </p:cNvPr>
          <p:cNvSpPr/>
          <p:nvPr/>
        </p:nvSpPr>
        <p:spPr>
          <a:xfrm>
            <a:off x="5885018" y="2990850"/>
            <a:ext cx="3352134" cy="41529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556237-4B23-44F1-A8FD-687003369A8E}"/>
              </a:ext>
            </a:extLst>
          </p:cNvPr>
          <p:cNvSpPr txBox="1"/>
          <p:nvPr/>
        </p:nvSpPr>
        <p:spPr>
          <a:xfrm>
            <a:off x="14129822" y="6435864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미입력시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ECA82C-0F4E-47BF-81C6-00D5F8BD44EB}"/>
              </a:ext>
            </a:extLst>
          </p:cNvPr>
          <p:cNvSpPr/>
          <p:nvPr/>
        </p:nvSpPr>
        <p:spPr>
          <a:xfrm>
            <a:off x="2107858" y="7734300"/>
            <a:ext cx="1795986" cy="6858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BA5646E8-9FCF-4D6C-A5A7-4C8310E1D8BA}"/>
              </a:ext>
            </a:extLst>
          </p:cNvPr>
          <p:cNvCxnSpPr>
            <a:cxnSpLocks/>
          </p:cNvCxnSpPr>
          <p:nvPr/>
        </p:nvCxnSpPr>
        <p:spPr>
          <a:xfrm>
            <a:off x="3903844" y="7962900"/>
            <a:ext cx="1445870" cy="4572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4E3D86-B69D-4AF4-A5C5-21EDA5529D26}"/>
              </a:ext>
            </a:extLst>
          </p:cNvPr>
          <p:cNvSpPr txBox="1"/>
          <p:nvPr/>
        </p:nvSpPr>
        <p:spPr>
          <a:xfrm>
            <a:off x="6718744" y="2629006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아이디 중복확인</a:t>
            </a:r>
          </a:p>
        </p:txBody>
      </p:sp>
    </p:spTree>
    <p:extLst>
      <p:ext uri="{BB962C8B-B14F-4D97-AF65-F5344CB8AC3E}">
        <p14:creationId xmlns:p14="http://schemas.microsoft.com/office/powerpoint/2010/main" val="428861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304800" y="266700"/>
            <a:ext cx="4029926" cy="54093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CONTENTS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397AAA-0860-40D6-9763-F300FE916B71}"/>
              </a:ext>
            </a:extLst>
          </p:cNvPr>
          <p:cNvSpPr/>
          <p:nvPr/>
        </p:nvSpPr>
        <p:spPr>
          <a:xfrm>
            <a:off x="9525000" y="1376113"/>
            <a:ext cx="8458200" cy="8796587"/>
          </a:xfrm>
          <a:prstGeom prst="rect">
            <a:avLst/>
          </a:prstGeom>
          <a:noFill/>
          <a:ln w="38100">
            <a:solidFill>
              <a:srgbClr val="00D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A20D6-37D0-4DA1-ADA4-BDA6EE07B646}"/>
              </a:ext>
            </a:extLst>
          </p:cNvPr>
          <p:cNvSpPr txBox="1"/>
          <p:nvPr/>
        </p:nvSpPr>
        <p:spPr>
          <a:xfrm flipH="1">
            <a:off x="10386059" y="1560163"/>
            <a:ext cx="6736081" cy="831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주제 소개</a:t>
            </a:r>
            <a:endParaRPr lang="en-US" altLang="ko-KR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질의 시나리오</a:t>
            </a:r>
            <a:endParaRPr lang="en-US" altLang="ko-KR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업무기술서</a:t>
            </a:r>
            <a:endParaRPr lang="en-US" altLang="ko-KR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Schema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관계도</a:t>
            </a:r>
            <a:endParaRPr lang="en-US" altLang="ko-KR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핵심 기능</a:t>
            </a:r>
            <a:endParaRPr lang="en-US" altLang="ko-KR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메뉴 흐름도</a:t>
            </a:r>
            <a:endParaRPr lang="en-US" altLang="ko-KR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Access </a:t>
            </a: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113019-C1EC-4DED-AA11-5831FEAB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0" y="2781300"/>
            <a:ext cx="8458200" cy="55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8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07442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회원 로그인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556237-4B23-44F1-A8FD-687003369A8E}"/>
              </a:ext>
            </a:extLst>
          </p:cNvPr>
          <p:cNvSpPr txBox="1"/>
          <p:nvPr/>
        </p:nvSpPr>
        <p:spPr>
          <a:xfrm>
            <a:off x="1006744" y="8739396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잘못된 정보 입력 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오류 </a:t>
            </a:r>
          </a:p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오류 메시지 박스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96D83D-113A-4E20-8E20-E7F13F83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192" y="8418552"/>
            <a:ext cx="3143250" cy="16573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85EC29-4224-4787-846B-18B9238EA0A9}"/>
              </a:ext>
            </a:extLst>
          </p:cNvPr>
          <p:cNvGrpSpPr/>
          <p:nvPr/>
        </p:nvGrpSpPr>
        <p:grpSpPr>
          <a:xfrm>
            <a:off x="457200" y="2746968"/>
            <a:ext cx="7804438" cy="5356086"/>
            <a:chOff x="1528673" y="2675215"/>
            <a:chExt cx="7804438" cy="535608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F9EF53-6C30-4E04-A11A-117C64564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8673" y="2675215"/>
              <a:ext cx="3799087" cy="53560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DF217CC-8BAC-4F87-AB16-73115D7D1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4025" y="2675216"/>
              <a:ext cx="3799086" cy="535608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63FF0DC-ACD0-4BF1-BBFF-7AC5A2F41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5276" y="5885676"/>
            <a:ext cx="3190875" cy="1619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0FA6E6-3D79-4543-AEF0-0EBBD9209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065" y="2713630"/>
            <a:ext cx="5282935" cy="7227468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BB148C0-C41D-4185-8DE2-CA9EF84E8F2D}"/>
              </a:ext>
            </a:extLst>
          </p:cNvPr>
          <p:cNvSpPr/>
          <p:nvPr/>
        </p:nvSpPr>
        <p:spPr>
          <a:xfrm>
            <a:off x="1600200" y="5425011"/>
            <a:ext cx="1524000" cy="54093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E071568-20D1-4EC5-BC52-439B6C8F33DC}"/>
              </a:ext>
            </a:extLst>
          </p:cNvPr>
          <p:cNvSpPr/>
          <p:nvPr/>
        </p:nvSpPr>
        <p:spPr>
          <a:xfrm>
            <a:off x="5600095" y="4762500"/>
            <a:ext cx="1524000" cy="54093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0717B76-4B56-4AF1-93DC-7AC1464D2818}"/>
              </a:ext>
            </a:extLst>
          </p:cNvPr>
          <p:cNvSpPr/>
          <p:nvPr/>
        </p:nvSpPr>
        <p:spPr>
          <a:xfrm>
            <a:off x="10515600" y="8035605"/>
            <a:ext cx="1981200" cy="70379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2C430116-F4F7-44D9-95B2-B3ED9D3B21A6}"/>
              </a:ext>
            </a:extLst>
          </p:cNvPr>
          <p:cNvCxnSpPr>
            <a:cxnSpLocks/>
          </p:cNvCxnSpPr>
          <p:nvPr/>
        </p:nvCxnSpPr>
        <p:spPr>
          <a:xfrm flipV="1">
            <a:off x="12649199" y="6591300"/>
            <a:ext cx="2213678" cy="1827253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5A1F986-4671-46C7-A9E0-D8E17E11CFB7}"/>
              </a:ext>
            </a:extLst>
          </p:cNvPr>
          <p:cNvSpPr txBox="1"/>
          <p:nvPr/>
        </p:nvSpPr>
        <p:spPr>
          <a:xfrm>
            <a:off x="14649428" y="4679817"/>
            <a:ext cx="3110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성공시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 </a:t>
            </a:r>
            <a:r>
              <a:rPr lang="ko-KR" altLang="en-US" sz="2400" dirty="0" err="1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메인화면</a:t>
            </a:r>
            <a:r>
              <a:rPr lang="ko-KR" altLang="en-US" sz="2400" dirty="0" err="1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425176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6622B0-84AA-48B6-9288-84927B7A7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211" y="2585059"/>
            <a:ext cx="5379577" cy="73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07442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회원 </a:t>
            </a:r>
            <a:r>
              <a:rPr lang="ko-KR" altLang="en-US" sz="5400" dirty="0" err="1">
                <a:latin typeface="a시월구일4" panose="02020600000000000000" pitchFamily="18" charset="-127"/>
                <a:ea typeface="a시월구일4" panose="02020600000000000000" pitchFamily="18" charset="-127"/>
              </a:rPr>
              <a:t>메인화면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556237-4B23-44F1-A8FD-687003369A8E}"/>
              </a:ext>
            </a:extLst>
          </p:cNvPr>
          <p:cNvSpPr txBox="1"/>
          <p:nvPr/>
        </p:nvSpPr>
        <p:spPr>
          <a:xfrm>
            <a:off x="2347144" y="2841420"/>
            <a:ext cx="360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노래제목</a:t>
            </a:r>
            <a:r>
              <a:rPr lang="en-US" altLang="ko-KR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가사</a:t>
            </a:r>
            <a:r>
              <a:rPr lang="en-US" altLang="ko-KR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발매일 등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검색어 입력 시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검색결과 </a:t>
            </a:r>
            <a:r>
              <a:rPr lang="ko-KR" altLang="en-US" sz="2400" dirty="0" err="1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</a:t>
            </a:r>
            <a:r>
              <a:rPr lang="ko-KR" altLang="en-US" sz="2400" dirty="0" err="1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0717B76-4B56-4AF1-93DC-7AC1464D2818}"/>
              </a:ext>
            </a:extLst>
          </p:cNvPr>
          <p:cNvSpPr/>
          <p:nvPr/>
        </p:nvSpPr>
        <p:spPr>
          <a:xfrm>
            <a:off x="7543800" y="3562803"/>
            <a:ext cx="3200400" cy="70379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2C430116-F4F7-44D9-95B2-B3ED9D3B21A6}"/>
              </a:ext>
            </a:extLst>
          </p:cNvPr>
          <p:cNvCxnSpPr>
            <a:cxnSpLocks/>
          </p:cNvCxnSpPr>
          <p:nvPr/>
        </p:nvCxnSpPr>
        <p:spPr>
          <a:xfrm rot="10800000">
            <a:off x="5638800" y="3365224"/>
            <a:ext cx="1747841" cy="635274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5A1F986-4671-46C7-A9E0-D8E17E11CFB7}"/>
              </a:ext>
            </a:extLst>
          </p:cNvPr>
          <p:cNvSpPr txBox="1"/>
          <p:nvPr/>
        </p:nvSpPr>
        <p:spPr>
          <a:xfrm>
            <a:off x="12682538" y="2054916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 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마이페이지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이동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E870B17-DB9F-40E2-B73B-4DC7CEEEB602}"/>
              </a:ext>
            </a:extLst>
          </p:cNvPr>
          <p:cNvSpPr/>
          <p:nvPr/>
        </p:nvSpPr>
        <p:spPr>
          <a:xfrm>
            <a:off x="9906000" y="2585059"/>
            <a:ext cx="990600" cy="45616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6843B76C-F3A9-42F5-8B96-6AE7C06C3753}"/>
              </a:ext>
            </a:extLst>
          </p:cNvPr>
          <p:cNvCxnSpPr>
            <a:cxnSpLocks/>
            <a:stCxn id="23" idx="0"/>
          </p:cNvCxnSpPr>
          <p:nvPr/>
        </p:nvCxnSpPr>
        <p:spPr>
          <a:xfrm rot="5400000" flipH="1" flipV="1">
            <a:off x="11437070" y="1225291"/>
            <a:ext cx="323998" cy="2395538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94905DD-8559-47DD-80A6-3C8037F8344D}"/>
              </a:ext>
            </a:extLst>
          </p:cNvPr>
          <p:cNvSpPr/>
          <p:nvPr/>
        </p:nvSpPr>
        <p:spPr>
          <a:xfrm>
            <a:off x="10937081" y="2591149"/>
            <a:ext cx="838200" cy="45007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4F68D627-A5DE-488F-A7CB-502B15C416B9}"/>
              </a:ext>
            </a:extLst>
          </p:cNvPr>
          <p:cNvCxnSpPr>
            <a:cxnSpLocks/>
          </p:cNvCxnSpPr>
          <p:nvPr/>
        </p:nvCxnSpPr>
        <p:spPr>
          <a:xfrm>
            <a:off x="11448282" y="3165646"/>
            <a:ext cx="1348554" cy="199578"/>
          </a:xfrm>
          <a:prstGeom prst="curvedConnector3">
            <a:avLst>
              <a:gd name="adj1" fmla="val -509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5B9453-B32D-4A35-B59C-8BE16EF5D518}"/>
              </a:ext>
            </a:extLst>
          </p:cNvPr>
          <p:cNvSpPr txBox="1"/>
          <p:nvPr/>
        </p:nvSpPr>
        <p:spPr>
          <a:xfrm>
            <a:off x="12649200" y="3179805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화면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이동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66989F2-8A66-494D-A5A4-69DEFE9F2723}"/>
              </a:ext>
            </a:extLst>
          </p:cNvPr>
          <p:cNvSpPr/>
          <p:nvPr/>
        </p:nvSpPr>
        <p:spPr>
          <a:xfrm>
            <a:off x="6357938" y="4929654"/>
            <a:ext cx="5475850" cy="288084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CCBEB994-DFB9-4AF0-9A70-454968446009}"/>
              </a:ext>
            </a:extLst>
          </p:cNvPr>
          <p:cNvCxnSpPr>
            <a:cxnSpLocks/>
          </p:cNvCxnSpPr>
          <p:nvPr/>
        </p:nvCxnSpPr>
        <p:spPr>
          <a:xfrm rot="10800000">
            <a:off x="5359680" y="5676900"/>
            <a:ext cx="950124" cy="295258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C2AA1A1-B114-48D7-88E2-55E8F07AD6E7}"/>
              </a:ext>
            </a:extLst>
          </p:cNvPr>
          <p:cNvSpPr txBox="1"/>
          <p:nvPr/>
        </p:nvSpPr>
        <p:spPr>
          <a:xfrm>
            <a:off x="1858340" y="4610950"/>
            <a:ext cx="4190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1) 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회원이 설정한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선호장르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맞는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노래추천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조회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2) 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해당 노래제목</a:t>
            </a:r>
            <a:r>
              <a:rPr lang="en-US" altLang="ko-KR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아티스트명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더블클릭 시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관련 정보화면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이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C3E1C94-3803-4E41-B920-10840DCCEDE0}"/>
              </a:ext>
            </a:extLst>
          </p:cNvPr>
          <p:cNvSpPr/>
          <p:nvPr/>
        </p:nvSpPr>
        <p:spPr>
          <a:xfrm>
            <a:off x="6550820" y="8032550"/>
            <a:ext cx="2288380" cy="134238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AE1AB54-37A4-47B5-86D1-BD8A3995839E}"/>
              </a:ext>
            </a:extLst>
          </p:cNvPr>
          <p:cNvSpPr/>
          <p:nvPr/>
        </p:nvSpPr>
        <p:spPr>
          <a:xfrm>
            <a:off x="9201828" y="7991331"/>
            <a:ext cx="2456771" cy="134238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99039EBE-16A2-4191-A00D-8CBAE7488528}"/>
              </a:ext>
            </a:extLst>
          </p:cNvPr>
          <p:cNvCxnSpPr>
            <a:cxnSpLocks/>
          </p:cNvCxnSpPr>
          <p:nvPr/>
        </p:nvCxnSpPr>
        <p:spPr>
          <a:xfrm rot="10800000">
            <a:off x="5359681" y="8662521"/>
            <a:ext cx="1191140" cy="11047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56EE548D-FE29-4DA8-A9F0-363E241AD7BB}"/>
              </a:ext>
            </a:extLst>
          </p:cNvPr>
          <p:cNvCxnSpPr>
            <a:cxnSpLocks/>
          </p:cNvCxnSpPr>
          <p:nvPr/>
        </p:nvCxnSpPr>
        <p:spPr>
          <a:xfrm flipV="1">
            <a:off x="11766433" y="7810500"/>
            <a:ext cx="882767" cy="852021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412357-A273-4E76-9023-52B1DA216E8C}"/>
              </a:ext>
            </a:extLst>
          </p:cNvPr>
          <p:cNvSpPr txBox="1"/>
          <p:nvPr/>
        </p:nvSpPr>
        <p:spPr>
          <a:xfrm>
            <a:off x="2401989" y="8353335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저장 횟수에 따른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노래순위 화면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이동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4AFF5D-5D62-42EF-BE3A-AB71EE2BDFFA}"/>
              </a:ext>
            </a:extLst>
          </p:cNvPr>
          <p:cNvSpPr txBox="1"/>
          <p:nvPr/>
        </p:nvSpPr>
        <p:spPr>
          <a:xfrm>
            <a:off x="12747509" y="7203044"/>
            <a:ext cx="380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팔로워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수에 따른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 순위 화면</a:t>
            </a:r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2690173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07442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검색결과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556237-4B23-44F1-A8FD-687003369A8E}"/>
              </a:ext>
            </a:extLst>
          </p:cNvPr>
          <p:cNvSpPr txBox="1"/>
          <p:nvPr/>
        </p:nvSpPr>
        <p:spPr>
          <a:xfrm>
            <a:off x="6897704" y="5143500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검색창에 입력한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검색어가 포함된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노래목록 조회가능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6A3CAE-5B32-4CD9-BB84-C9922CBC7897}"/>
              </a:ext>
            </a:extLst>
          </p:cNvPr>
          <p:cNvGrpSpPr/>
          <p:nvPr/>
        </p:nvGrpSpPr>
        <p:grpSpPr>
          <a:xfrm>
            <a:off x="1522857" y="2678356"/>
            <a:ext cx="15240000" cy="7273796"/>
            <a:chOff x="2209800" y="2476500"/>
            <a:chExt cx="15240000" cy="727379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8B21DC4-85AE-4EE9-9BF4-ECE8FDDE6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85104" y="2476500"/>
              <a:ext cx="4519364" cy="97155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5DC08A5-BE3E-40D3-A1EC-47507352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5104" y="3588922"/>
              <a:ext cx="4519364" cy="6161374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2CB8EF7-64FF-4D61-99D4-F1AFC197FA41}"/>
                </a:ext>
              </a:extLst>
            </p:cNvPr>
            <p:cNvGrpSpPr/>
            <p:nvPr/>
          </p:nvGrpSpPr>
          <p:grpSpPr>
            <a:xfrm>
              <a:off x="2209800" y="2476500"/>
              <a:ext cx="15240000" cy="7273796"/>
              <a:chOff x="2209800" y="2476500"/>
              <a:chExt cx="15240000" cy="727379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B7DF455-C2E2-4172-A565-C0C8B2B3E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9800" y="2476500"/>
                <a:ext cx="4519364" cy="9715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E31D38F-B22E-4914-9F59-0B6393246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9800" y="3588922"/>
                <a:ext cx="4519364" cy="6161374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C460D4FF-B378-4A9A-BEE8-DF7A52FED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78200" y="3638815"/>
                <a:ext cx="1371600" cy="6061587"/>
              </a:xfrm>
              <a:prstGeom prst="rect">
                <a:avLst/>
              </a:prstGeom>
            </p:spPr>
          </p:pic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20717B76-4B56-4AF1-93DC-7AC1464D2818}"/>
                  </a:ext>
                </a:extLst>
              </p:cNvPr>
              <p:cNvSpPr/>
              <p:nvPr/>
            </p:nvSpPr>
            <p:spPr>
              <a:xfrm>
                <a:off x="16126832" y="4000500"/>
                <a:ext cx="713368" cy="5699902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867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4325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TOP 5,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선택 노래정보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556237-4B23-44F1-A8FD-687003369A8E}"/>
              </a:ext>
            </a:extLst>
          </p:cNvPr>
          <p:cNvSpPr txBox="1"/>
          <p:nvPr/>
        </p:nvSpPr>
        <p:spPr>
          <a:xfrm>
            <a:off x="6072187" y="3871580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노래제목 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더블클릭 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해당 노래정보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32ADB-E2DC-4D57-8774-F94FBFCCF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476500"/>
            <a:ext cx="5524500" cy="7639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1A8D06-E60F-4299-BFE3-12CC45F49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734" y="2476500"/>
            <a:ext cx="5524500" cy="76390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7010250-BFCF-44E8-B050-69B17B280421}"/>
              </a:ext>
            </a:extLst>
          </p:cNvPr>
          <p:cNvSpPr/>
          <p:nvPr/>
        </p:nvSpPr>
        <p:spPr>
          <a:xfrm>
            <a:off x="533400" y="6296025"/>
            <a:ext cx="5524500" cy="371475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EA0E10F8-CF3D-443F-ACC2-928CBAE2F87E}"/>
              </a:ext>
            </a:extLst>
          </p:cNvPr>
          <p:cNvCxnSpPr>
            <a:cxnSpLocks/>
          </p:cNvCxnSpPr>
          <p:nvPr/>
        </p:nvCxnSpPr>
        <p:spPr>
          <a:xfrm flipV="1">
            <a:off x="6188260" y="5710914"/>
            <a:ext cx="2628900" cy="770848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6B2E90-34B3-4FC4-9341-4B0EEF1DF446}"/>
              </a:ext>
            </a:extLst>
          </p:cNvPr>
          <p:cNvSpPr/>
          <p:nvPr/>
        </p:nvSpPr>
        <p:spPr>
          <a:xfrm>
            <a:off x="9296400" y="6972300"/>
            <a:ext cx="1447800" cy="4572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2452EDB-E0CE-4C6E-A1DF-8B451658B312}"/>
              </a:ext>
            </a:extLst>
          </p:cNvPr>
          <p:cNvSpPr/>
          <p:nvPr/>
        </p:nvSpPr>
        <p:spPr>
          <a:xfrm>
            <a:off x="10884084" y="6953250"/>
            <a:ext cx="1447800" cy="4572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9E51D52E-42ED-4B33-826B-DF76F039CBE9}"/>
              </a:ext>
            </a:extLst>
          </p:cNvPr>
          <p:cNvCxnSpPr>
            <a:cxnSpLocks/>
          </p:cNvCxnSpPr>
          <p:nvPr/>
        </p:nvCxnSpPr>
        <p:spPr>
          <a:xfrm flipV="1">
            <a:off x="10020300" y="5071909"/>
            <a:ext cx="4991100" cy="1881341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C82DB4C1-D11B-4742-8C17-9034E2887915}"/>
              </a:ext>
            </a:extLst>
          </p:cNvPr>
          <p:cNvCxnSpPr>
            <a:cxnSpLocks/>
          </p:cNvCxnSpPr>
          <p:nvPr/>
        </p:nvCxnSpPr>
        <p:spPr>
          <a:xfrm>
            <a:off x="11734800" y="7429500"/>
            <a:ext cx="3086100" cy="10668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F0E163D-F5B0-42FD-BC7D-F7E67B41B985}"/>
              </a:ext>
            </a:extLst>
          </p:cNvPr>
          <p:cNvSpPr txBox="1"/>
          <p:nvPr/>
        </p:nvSpPr>
        <p:spPr>
          <a:xfrm>
            <a:off x="14813479" y="4510585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리뷰등록 화면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563A2C-E471-42C1-882D-CF95552C3CBF}"/>
              </a:ext>
            </a:extLst>
          </p:cNvPr>
          <p:cNvSpPr txBox="1"/>
          <p:nvPr/>
        </p:nvSpPr>
        <p:spPr>
          <a:xfrm>
            <a:off x="14964993" y="7071151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노래저장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377EA0-4348-477C-A2EE-79E229E47B72}"/>
              </a:ext>
            </a:extLst>
          </p:cNvPr>
          <p:cNvSpPr txBox="1"/>
          <p:nvPr/>
        </p:nvSpPr>
        <p:spPr>
          <a:xfrm>
            <a:off x="10362313" y="8496300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해당 노래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리뷰조회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2BBC26-03E0-4E66-A4AB-F25415BB7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0900" y="7962900"/>
            <a:ext cx="31527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4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4EC6AF4-06B5-42B5-9D86-4C921D4E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894" y="2781147"/>
            <a:ext cx="3461120" cy="4172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0F750B-F890-4DA9-8EEA-3C602DD5A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174" y="2781147"/>
            <a:ext cx="3461121" cy="41996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C7C809-98D3-4B91-9FC8-983EE7216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2" y="2845259"/>
            <a:ext cx="4876087" cy="63484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0688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리뷰 등록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,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마이페이지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(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리뷰관리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)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556237-4B23-44F1-A8FD-687003369A8E}"/>
              </a:ext>
            </a:extLst>
          </p:cNvPr>
          <p:cNvSpPr txBox="1"/>
          <p:nvPr/>
        </p:nvSpPr>
        <p:spPr>
          <a:xfrm>
            <a:off x="5494151" y="4741417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리뷰등록 후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확인 메시지 박스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마이페이지 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7010250-BFCF-44E8-B050-69B17B280421}"/>
              </a:ext>
            </a:extLst>
          </p:cNvPr>
          <p:cNvSpPr/>
          <p:nvPr/>
        </p:nvSpPr>
        <p:spPr>
          <a:xfrm>
            <a:off x="1981200" y="7636515"/>
            <a:ext cx="1756476" cy="707385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EA0E10F8-CF3D-443F-ACC2-928CBAE2F87E}"/>
              </a:ext>
            </a:extLst>
          </p:cNvPr>
          <p:cNvCxnSpPr>
            <a:cxnSpLocks/>
          </p:cNvCxnSpPr>
          <p:nvPr/>
        </p:nvCxnSpPr>
        <p:spPr>
          <a:xfrm flipV="1">
            <a:off x="3717132" y="6515100"/>
            <a:ext cx="1707631" cy="117380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6B2E90-34B3-4FC4-9341-4B0EEF1DF446}"/>
              </a:ext>
            </a:extLst>
          </p:cNvPr>
          <p:cNvSpPr/>
          <p:nvPr/>
        </p:nvSpPr>
        <p:spPr>
          <a:xfrm>
            <a:off x="9506834" y="5419725"/>
            <a:ext cx="1377250" cy="43522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9E51D52E-42ED-4B33-826B-DF76F039CBE9}"/>
              </a:ext>
            </a:extLst>
          </p:cNvPr>
          <p:cNvCxnSpPr>
            <a:cxnSpLocks/>
          </p:cNvCxnSpPr>
          <p:nvPr/>
        </p:nvCxnSpPr>
        <p:spPr>
          <a:xfrm flipV="1">
            <a:off x="10611736" y="3730782"/>
            <a:ext cx="1732814" cy="166502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F0E163D-F5B0-42FD-BC7D-F7E67B41B985}"/>
              </a:ext>
            </a:extLst>
          </p:cNvPr>
          <p:cNvSpPr txBox="1"/>
          <p:nvPr/>
        </p:nvSpPr>
        <p:spPr>
          <a:xfrm>
            <a:off x="12950967" y="5122370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리뷰관리 화면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DF8A1D-38BE-48AD-9A19-8447DE22D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844" y="6288980"/>
            <a:ext cx="2691614" cy="1366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5195D6-2B8F-4872-885B-40A817DD26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320"/>
          <a:stretch/>
        </p:blipFill>
        <p:spPr>
          <a:xfrm>
            <a:off x="13003124" y="7124700"/>
            <a:ext cx="4840090" cy="2950641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AC422B8-8632-409F-8E2B-E34247D87BB3}"/>
              </a:ext>
            </a:extLst>
          </p:cNvPr>
          <p:cNvSpPr/>
          <p:nvPr/>
        </p:nvSpPr>
        <p:spPr>
          <a:xfrm>
            <a:off x="13258800" y="8115301"/>
            <a:ext cx="4419600" cy="6096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5D9A54-FECA-4DEB-A265-120388F693BA}"/>
              </a:ext>
            </a:extLst>
          </p:cNvPr>
          <p:cNvSpPr txBox="1"/>
          <p:nvPr/>
        </p:nvSpPr>
        <p:spPr>
          <a:xfrm>
            <a:off x="10588808" y="8294590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작성리뷰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확인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48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A36C530-B31A-4BA7-ABAA-6D376BC9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701" y="2476500"/>
            <a:ext cx="5523334" cy="7639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1E0B3F-E352-45FE-BD55-2E1671101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18" y="2476500"/>
            <a:ext cx="5523334" cy="76390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1450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아티스트 순위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,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선택 아티스트 정보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556237-4B23-44F1-A8FD-687003369A8E}"/>
              </a:ext>
            </a:extLst>
          </p:cNvPr>
          <p:cNvSpPr txBox="1"/>
          <p:nvPr/>
        </p:nvSpPr>
        <p:spPr>
          <a:xfrm>
            <a:off x="5989727" y="3149468"/>
            <a:ext cx="2744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아티스트명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더블클릭 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해당 아티스트정보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7010250-BFCF-44E8-B050-69B17B280421}"/>
              </a:ext>
            </a:extLst>
          </p:cNvPr>
          <p:cNvSpPr/>
          <p:nvPr/>
        </p:nvSpPr>
        <p:spPr>
          <a:xfrm>
            <a:off x="786645" y="5857563"/>
            <a:ext cx="2620260" cy="27653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EA0E10F8-CF3D-443F-ACC2-928CBAE2F87E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406905" y="5071909"/>
            <a:ext cx="5127495" cy="923923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6B2E90-34B3-4FC4-9341-4B0EEF1DF446}"/>
              </a:ext>
            </a:extLst>
          </p:cNvPr>
          <p:cNvSpPr/>
          <p:nvPr/>
        </p:nvSpPr>
        <p:spPr>
          <a:xfrm>
            <a:off x="10972800" y="5736197"/>
            <a:ext cx="1528763" cy="51926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9E51D52E-42ED-4B33-826B-DF76F039CBE9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13042148" y="3766945"/>
            <a:ext cx="664286" cy="3274219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F0E163D-F5B0-42FD-BC7D-F7E67B41B985}"/>
              </a:ext>
            </a:extLst>
          </p:cNvPr>
          <p:cNvSpPr txBox="1"/>
          <p:nvPr/>
        </p:nvSpPr>
        <p:spPr>
          <a:xfrm>
            <a:off x="14890620" y="4240912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팔로우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완료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F72ECF-CC03-44BC-AE45-BCA257CC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1401" y="5119220"/>
            <a:ext cx="32385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0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7FC4B9-B0D9-4BF7-9C13-4964542E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99" y="2712167"/>
            <a:ext cx="4942384" cy="67747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AA6873-6C34-4164-9D1E-66753DAC8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3" y="2712166"/>
            <a:ext cx="4946230" cy="6774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1450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마이페이지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 (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개인정보수정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)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6B2E90-34B3-4FC4-9341-4B0EEF1DF446}"/>
              </a:ext>
            </a:extLst>
          </p:cNvPr>
          <p:cNvSpPr/>
          <p:nvPr/>
        </p:nvSpPr>
        <p:spPr>
          <a:xfrm>
            <a:off x="2159943" y="4807513"/>
            <a:ext cx="1776139" cy="52879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9E51D52E-42ED-4B33-826B-DF76F039CBE9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4147383" y="3141543"/>
            <a:ext cx="566601" cy="276534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720A460-2737-4703-936E-934D91FD9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428" y="2712166"/>
            <a:ext cx="4942385" cy="67747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C3B6B8-3671-4A34-89BD-482DD867D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0" y="2564512"/>
            <a:ext cx="3190875" cy="167640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0F98D3-5CD6-4B9D-B6B0-B7792E524915}"/>
              </a:ext>
            </a:extLst>
          </p:cNvPr>
          <p:cNvSpPr/>
          <p:nvPr/>
        </p:nvSpPr>
        <p:spPr>
          <a:xfrm>
            <a:off x="15011400" y="4843001"/>
            <a:ext cx="713312" cy="33598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BA26EA92-2613-435B-B7EB-44D9BEA6E1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207924" y="4290722"/>
            <a:ext cx="548857" cy="484726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3436F-E889-4273-898D-801A8A10ECDF}"/>
              </a:ext>
            </a:extLst>
          </p:cNvPr>
          <p:cNvSpPr txBox="1"/>
          <p:nvPr/>
        </p:nvSpPr>
        <p:spPr>
          <a:xfrm>
            <a:off x="15563314" y="4478474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개인정보 변경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확인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202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6B224C-BA61-4D0B-A4BE-C59E44C46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814" y="2714625"/>
            <a:ext cx="4946231" cy="6772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E438DB-D492-4731-AF72-7D2D33897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455" y="2712166"/>
            <a:ext cx="4946230" cy="67747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AA6873-6C34-4164-9D1E-66753DAC8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3" y="2712166"/>
            <a:ext cx="4946230" cy="6774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1450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마이페이지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 (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개인정보수정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)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6B2E90-34B3-4FC4-9341-4B0EEF1DF446}"/>
              </a:ext>
            </a:extLst>
          </p:cNvPr>
          <p:cNvSpPr/>
          <p:nvPr/>
        </p:nvSpPr>
        <p:spPr>
          <a:xfrm>
            <a:off x="2207568" y="5829300"/>
            <a:ext cx="1776139" cy="52879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9E51D52E-42ED-4B33-826B-DF76F039CBE9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4195008" y="4163330"/>
            <a:ext cx="566601" cy="276534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3436F-E889-4273-898D-801A8A10ECDF}"/>
              </a:ext>
            </a:extLst>
          </p:cNvPr>
          <p:cNvSpPr txBox="1"/>
          <p:nvPr/>
        </p:nvSpPr>
        <p:spPr>
          <a:xfrm>
            <a:off x="6952083" y="5864409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팔로잉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내역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조회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04C16AE-C0D7-4883-B99C-569748E27502}"/>
              </a:ext>
            </a:extLst>
          </p:cNvPr>
          <p:cNvSpPr/>
          <p:nvPr/>
        </p:nvSpPr>
        <p:spPr>
          <a:xfrm>
            <a:off x="2207567" y="8039100"/>
            <a:ext cx="1776139" cy="52879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D19006E-ABE4-4DFA-A3B4-AA21151A5958}"/>
              </a:ext>
            </a:extLst>
          </p:cNvPr>
          <p:cNvCxnSpPr>
            <a:cxnSpLocks/>
          </p:cNvCxnSpPr>
          <p:nvPr/>
        </p:nvCxnSpPr>
        <p:spPr>
          <a:xfrm flipV="1">
            <a:off x="3276601" y="7120094"/>
            <a:ext cx="8077201" cy="956816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174122-832C-415D-BFC4-CED693FB6F5E}"/>
              </a:ext>
            </a:extLst>
          </p:cNvPr>
          <p:cNvSpPr txBox="1"/>
          <p:nvPr/>
        </p:nvSpPr>
        <p:spPr>
          <a:xfrm>
            <a:off x="12146442" y="5685263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저장노래 리스트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조회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484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1D4843D-F28D-4F78-9611-F66A023D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8" y="2857500"/>
            <a:ext cx="4996602" cy="6797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1450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아티스트 가입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,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아티스트 로그인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6B2E90-34B3-4FC4-9341-4B0EEF1DF446}"/>
              </a:ext>
            </a:extLst>
          </p:cNvPr>
          <p:cNvSpPr/>
          <p:nvPr/>
        </p:nvSpPr>
        <p:spPr>
          <a:xfrm>
            <a:off x="4323799" y="4206064"/>
            <a:ext cx="1112357" cy="39760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9E51D52E-42ED-4B33-826B-DF76F039CBE9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5527927" y="3180791"/>
            <a:ext cx="377324" cy="1673222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356789B-168F-451A-BDA1-42755C635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412" y="3330542"/>
            <a:ext cx="3190875" cy="1600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096C00-EC8B-4290-BB7E-E3FEF4245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462" y="5143500"/>
            <a:ext cx="3228975" cy="165735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BCB54B3-06C9-4CDF-93A2-900CC7409D1A}"/>
              </a:ext>
            </a:extLst>
          </p:cNvPr>
          <p:cNvSpPr/>
          <p:nvPr/>
        </p:nvSpPr>
        <p:spPr>
          <a:xfrm>
            <a:off x="6734212" y="3067050"/>
            <a:ext cx="3352134" cy="41529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F0B42A-B0DD-4DFA-BBEC-D3D6BA503D02}"/>
              </a:ext>
            </a:extLst>
          </p:cNvPr>
          <p:cNvSpPr txBox="1"/>
          <p:nvPr/>
        </p:nvSpPr>
        <p:spPr>
          <a:xfrm>
            <a:off x="7419679" y="2651534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아이디 중복확인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E5F6006-E207-47D8-97E4-BA6035C44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589" y="7734300"/>
            <a:ext cx="3190875" cy="1743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4EA8D4-3416-4D05-B954-4F6E7302F8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6335" y="2851589"/>
            <a:ext cx="4996602" cy="67973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599160E-65A8-48BA-AFA1-B22D74140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30577" y="4570328"/>
            <a:ext cx="3209925" cy="16192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C08FE7-3457-49B7-AEC7-86F94C02E73C}"/>
              </a:ext>
            </a:extLst>
          </p:cNvPr>
          <p:cNvSpPr txBox="1"/>
          <p:nvPr/>
        </p:nvSpPr>
        <p:spPr>
          <a:xfrm>
            <a:off x="7621003" y="8168670"/>
            <a:ext cx="300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 정보 입력 후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 가입 완료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화면으로 이동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A9D0BC9-5DCC-4FC7-B4EA-D0CB49031BE3}"/>
              </a:ext>
            </a:extLst>
          </p:cNvPr>
          <p:cNvSpPr/>
          <p:nvPr/>
        </p:nvSpPr>
        <p:spPr>
          <a:xfrm>
            <a:off x="12240237" y="7928238"/>
            <a:ext cx="1643424" cy="480864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C22C1AA5-9760-46C7-9EAE-6C6E6D74DC92}"/>
              </a:ext>
            </a:extLst>
          </p:cNvPr>
          <p:cNvCxnSpPr>
            <a:cxnSpLocks/>
            <a:stCxn id="34" idx="0"/>
          </p:cNvCxnSpPr>
          <p:nvPr/>
        </p:nvCxnSpPr>
        <p:spPr>
          <a:xfrm rot="5400000" flipH="1" flipV="1">
            <a:off x="13100365" y="6019484"/>
            <a:ext cx="1870338" cy="194717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49C5370-80FE-4090-993D-B1AE942C517A}"/>
              </a:ext>
            </a:extLst>
          </p:cNvPr>
          <p:cNvSpPr txBox="1"/>
          <p:nvPr/>
        </p:nvSpPr>
        <p:spPr>
          <a:xfrm>
            <a:off x="14706600" y="6250252"/>
            <a:ext cx="3721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성공시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 </a:t>
            </a:r>
            <a:r>
              <a:rPr lang="ko-KR" altLang="en-US" sz="2400" dirty="0" err="1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메인화면</a:t>
            </a:r>
            <a:r>
              <a:rPr lang="ko-KR" altLang="en-US" sz="2400" dirty="0" err="1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</a:t>
            </a:r>
            <a:endParaRPr lang="en-US" altLang="ko-KR" sz="2400" dirty="0">
              <a:highlight>
                <a:srgbClr val="F5F5F5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F5F5F5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500534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1C249C-D4A6-457D-8838-00C0BF9B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16" y="2481199"/>
            <a:ext cx="5458968" cy="7538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1450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아티스트 </a:t>
            </a:r>
            <a:r>
              <a:rPr lang="ko-KR" altLang="en-US" sz="5400" dirty="0" err="1">
                <a:latin typeface="a시월구일4" panose="02020600000000000000" pitchFamily="18" charset="-127"/>
                <a:ea typeface="a시월구일4" panose="02020600000000000000" pitchFamily="18" charset="-127"/>
              </a:rPr>
              <a:t>메인화면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6B2E90-34B3-4FC4-9341-4B0EEF1DF446}"/>
              </a:ext>
            </a:extLst>
          </p:cNvPr>
          <p:cNvSpPr/>
          <p:nvPr/>
        </p:nvSpPr>
        <p:spPr>
          <a:xfrm>
            <a:off x="8587821" y="3476080"/>
            <a:ext cx="1927779" cy="44821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9E51D52E-42ED-4B33-826B-DF76F039CBE9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V="1">
            <a:off x="7362166" y="1286534"/>
            <a:ext cx="313780" cy="4065311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C08FE7-3457-49B7-AEC7-86F94C02E73C}"/>
              </a:ext>
            </a:extLst>
          </p:cNvPr>
          <p:cNvSpPr txBox="1"/>
          <p:nvPr/>
        </p:nvSpPr>
        <p:spPr>
          <a:xfrm>
            <a:off x="7772400" y="7658100"/>
            <a:ext cx="3000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저장 수에 따른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노래순위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조회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A3FF5F5-37FF-4D2C-8416-24189D5E306E}"/>
              </a:ext>
            </a:extLst>
          </p:cNvPr>
          <p:cNvSpPr/>
          <p:nvPr/>
        </p:nvSpPr>
        <p:spPr>
          <a:xfrm>
            <a:off x="6781801" y="3251970"/>
            <a:ext cx="1676400" cy="151197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2845673-EE8F-4348-8A22-D50C146901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34000" y="4654216"/>
            <a:ext cx="1447802" cy="1251283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FBC0E22-FF7B-40F7-80EB-82DFCC8C14ED}"/>
              </a:ext>
            </a:extLst>
          </p:cNvPr>
          <p:cNvSpPr/>
          <p:nvPr/>
        </p:nvSpPr>
        <p:spPr>
          <a:xfrm>
            <a:off x="9982201" y="2597639"/>
            <a:ext cx="990600" cy="44821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8E63BDCD-AD7B-4009-BC90-E0C3845416E2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12257323" y="453159"/>
            <a:ext cx="364658" cy="3924302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1C5A2F7-CD82-4A11-BF74-19A674F09B23}"/>
              </a:ext>
            </a:extLst>
          </p:cNvPr>
          <p:cNvSpPr/>
          <p:nvPr/>
        </p:nvSpPr>
        <p:spPr>
          <a:xfrm>
            <a:off x="11037379" y="2591523"/>
            <a:ext cx="809627" cy="36465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F0F263A8-77B3-4999-A883-707B74776FDC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11446617" y="2951756"/>
            <a:ext cx="1807759" cy="1816607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12596ED-D1E9-4980-AFCE-6F8E556493B8}"/>
              </a:ext>
            </a:extLst>
          </p:cNvPr>
          <p:cNvSpPr txBox="1"/>
          <p:nvPr/>
        </p:nvSpPr>
        <p:spPr>
          <a:xfrm>
            <a:off x="2595281" y="2947509"/>
            <a:ext cx="3000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 등록 화면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96E6B-FF4B-47A6-BBB3-1A9539374060}"/>
              </a:ext>
            </a:extLst>
          </p:cNvPr>
          <p:cNvSpPr txBox="1"/>
          <p:nvPr/>
        </p:nvSpPr>
        <p:spPr>
          <a:xfrm>
            <a:off x="2371736" y="5834753"/>
            <a:ext cx="3000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프로필 등록 화면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DCDEFC-71D6-4090-B340-6D023E1CF776}"/>
              </a:ext>
            </a:extLst>
          </p:cNvPr>
          <p:cNvSpPr txBox="1"/>
          <p:nvPr/>
        </p:nvSpPr>
        <p:spPr>
          <a:xfrm>
            <a:off x="14185393" y="2075120"/>
            <a:ext cx="300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 페이지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24A60F-4FA4-4A66-8CD9-F160E744A974}"/>
              </a:ext>
            </a:extLst>
          </p:cNvPr>
          <p:cNvSpPr txBox="1"/>
          <p:nvPr/>
        </p:nvSpPr>
        <p:spPr>
          <a:xfrm>
            <a:off x="12958470" y="4658540"/>
            <a:ext cx="3000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로그인 화면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63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50292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01) </a:t>
            </a:r>
            <a:r>
              <a:rPr lang="ko-KR" alt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주제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 소개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6FD762EB-0213-4A4E-B2A8-107C424988DB}"/>
              </a:ext>
            </a:extLst>
          </p:cNvPr>
          <p:cNvGrpSpPr/>
          <p:nvPr/>
        </p:nvGrpSpPr>
        <p:grpSpPr>
          <a:xfrm>
            <a:off x="4627953" y="1443259"/>
            <a:ext cx="1010847" cy="1033242"/>
            <a:chOff x="6108086" y="1670038"/>
            <a:chExt cx="1107294" cy="1053167"/>
          </a:xfrm>
        </p:grpSpPr>
        <p:pic>
          <p:nvPicPr>
            <p:cNvPr id="10" name="Object 21">
              <a:extLst>
                <a:ext uri="{FF2B5EF4-FFF2-40B4-BE49-F238E27FC236}">
                  <a16:creationId xmlns:a16="http://schemas.microsoft.com/office/drawing/2014/main" id="{F07756B2-E8BE-4A72-8A6F-6A889E03C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8086" y="1670038"/>
              <a:ext cx="1107294" cy="105316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95543F-8ABC-4713-964D-39F629D085D7}"/>
              </a:ext>
            </a:extLst>
          </p:cNvPr>
          <p:cNvGrpSpPr/>
          <p:nvPr/>
        </p:nvGrpSpPr>
        <p:grpSpPr>
          <a:xfrm>
            <a:off x="1522857" y="3470599"/>
            <a:ext cx="3200400" cy="617677"/>
            <a:chOff x="990600" y="3226812"/>
            <a:chExt cx="3200400" cy="617677"/>
          </a:xfrm>
        </p:grpSpPr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834CE824-152C-4042-B70A-A63668C5C57F}"/>
                </a:ext>
              </a:extLst>
            </p:cNvPr>
            <p:cNvGrpSpPr/>
            <p:nvPr/>
          </p:nvGrpSpPr>
          <p:grpSpPr>
            <a:xfrm>
              <a:off x="990600" y="3226812"/>
              <a:ext cx="3200400" cy="617677"/>
              <a:chOff x="11791177" y="6440146"/>
              <a:chExt cx="4374134" cy="486590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AB4B2159-82E4-4931-B083-3E5D589C2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91177" y="6440146"/>
                <a:ext cx="4374134" cy="486590"/>
              </a:xfrm>
              <a:prstGeom prst="rect">
                <a:avLst/>
              </a:prstGeom>
            </p:spPr>
          </p:pic>
        </p:grpSp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DF4313DC-3CE7-4C99-89C5-3DF21F4A4018}"/>
                </a:ext>
              </a:extLst>
            </p:cNvPr>
            <p:cNvGrpSpPr/>
            <p:nvPr/>
          </p:nvGrpSpPr>
          <p:grpSpPr>
            <a:xfrm>
              <a:off x="1276560" y="3360690"/>
              <a:ext cx="323640" cy="348535"/>
              <a:chOff x="-4880848" y="1062869"/>
              <a:chExt cx="323640" cy="348535"/>
            </a:xfrm>
          </p:grpSpPr>
          <p:pic>
            <p:nvPicPr>
              <p:cNvPr id="14" name="Object 13">
                <a:extLst>
                  <a:ext uri="{FF2B5EF4-FFF2-40B4-BE49-F238E27FC236}">
                    <a16:creationId xmlns:a16="http://schemas.microsoft.com/office/drawing/2014/main" id="{D84BB47C-01B2-43E4-9778-8F454949C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880848" y="1062869"/>
                <a:ext cx="323640" cy="348535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205AE1-08F5-41D9-8E30-3E9D3E63F83B}"/>
                </a:ext>
              </a:extLst>
            </p:cNvPr>
            <p:cNvSpPr txBox="1"/>
            <p:nvPr/>
          </p:nvSpPr>
          <p:spPr>
            <a:xfrm>
              <a:off x="1638300" y="3304124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4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조의 아이템 </a:t>
              </a:r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: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9DEFE1-8C2B-42CC-9D56-615BED499388}"/>
              </a:ext>
            </a:extLst>
          </p:cNvPr>
          <p:cNvGrpSpPr/>
          <p:nvPr/>
        </p:nvGrpSpPr>
        <p:grpSpPr>
          <a:xfrm>
            <a:off x="1484185" y="4457700"/>
            <a:ext cx="15317343" cy="5181600"/>
            <a:chOff x="1522857" y="4381500"/>
            <a:chExt cx="15317343" cy="51816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0C2555-CD21-4CE1-9CEE-F5C98AFF3888}"/>
                </a:ext>
              </a:extLst>
            </p:cNvPr>
            <p:cNvSpPr/>
            <p:nvPr/>
          </p:nvSpPr>
          <p:spPr>
            <a:xfrm>
              <a:off x="1522857" y="4381500"/>
              <a:ext cx="15317343" cy="5181600"/>
            </a:xfrm>
            <a:prstGeom prst="rect">
              <a:avLst/>
            </a:prstGeom>
            <a:solidFill>
              <a:srgbClr val="00DB72"/>
            </a:solidFill>
            <a:ln>
              <a:solidFill>
                <a:srgbClr val="00DB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Object 10">
              <a:extLst>
                <a:ext uri="{FF2B5EF4-FFF2-40B4-BE49-F238E27FC236}">
                  <a16:creationId xmlns:a16="http://schemas.microsoft.com/office/drawing/2014/main" id="{370EFB5E-E9F7-4410-AAFE-F4059719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2857" y="4381500"/>
              <a:ext cx="15240000" cy="508501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E472954-41FC-41FE-8078-FBFBDCF762B9}"/>
              </a:ext>
            </a:extLst>
          </p:cNvPr>
          <p:cNvSpPr txBox="1"/>
          <p:nvPr/>
        </p:nvSpPr>
        <p:spPr>
          <a:xfrm>
            <a:off x="1936674" y="5415156"/>
            <a:ext cx="14412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00DB7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특정 노래를 찾아주는 </a:t>
            </a:r>
            <a:r>
              <a:rPr lang="en-US" altLang="ko-KR" sz="4000" b="1" dirty="0">
                <a:solidFill>
                  <a:srgbClr val="00DB7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‘</a:t>
            </a:r>
            <a:r>
              <a:rPr lang="ko-KR" altLang="en-US" sz="4000" b="1" dirty="0" err="1">
                <a:solidFill>
                  <a:srgbClr val="00DB7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뮤직파인드</a:t>
            </a:r>
            <a:r>
              <a:rPr lang="ko-KR" altLang="en-US" sz="4000" b="1" dirty="0">
                <a:solidFill>
                  <a:srgbClr val="00DB7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시스템</a:t>
            </a:r>
            <a:r>
              <a:rPr lang="en-US" altLang="ko-KR" sz="4000" b="1" dirty="0">
                <a:solidFill>
                  <a:srgbClr val="00DB7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’</a:t>
            </a:r>
          </a:p>
          <a:p>
            <a:endParaRPr lang="en-US" altLang="ko-KR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수많은 노래들 가운데서 생각나지 않는 곡을 간편히 알 수 있고</a:t>
            </a:r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</a:p>
          <a:p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내가 선호하는 장르의 노래를 추천 받아</a:t>
            </a:r>
            <a:endParaRPr lang="en-US" altLang="ko-KR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나만의 리뷰를 남길수 있고 저장할 수 있는 시스템</a:t>
            </a:r>
            <a:endParaRPr lang="en-US" altLang="ko-KR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342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AD60F5-170C-43A9-9B40-5C517C47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0" y="2562948"/>
            <a:ext cx="5452029" cy="7439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1450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노래 등록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A3FF5F5-37FF-4D2C-8416-24189D5E306E}"/>
              </a:ext>
            </a:extLst>
          </p:cNvPr>
          <p:cNvSpPr/>
          <p:nvPr/>
        </p:nvSpPr>
        <p:spPr>
          <a:xfrm>
            <a:off x="2133600" y="8648700"/>
            <a:ext cx="2057400" cy="8382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2845673-EE8F-4348-8A22-D50C14690173}"/>
              </a:ext>
            </a:extLst>
          </p:cNvPr>
          <p:cNvCxnSpPr>
            <a:cxnSpLocks/>
          </p:cNvCxnSpPr>
          <p:nvPr/>
        </p:nvCxnSpPr>
        <p:spPr>
          <a:xfrm flipV="1">
            <a:off x="3990975" y="6591300"/>
            <a:ext cx="2486025" cy="205740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B133986-A0B7-4F44-8796-C8E811509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716" y="7066732"/>
            <a:ext cx="3171825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3D3C89-2C10-42F0-837B-FD55DBBCB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0" y="2459663"/>
            <a:ext cx="5240105" cy="962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BD9944-A110-4314-8B07-FE55DBF91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7200" y="3535294"/>
            <a:ext cx="5240105" cy="66211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18798F-985F-49C1-B7B5-C3074CAABC57}"/>
              </a:ext>
            </a:extLst>
          </p:cNvPr>
          <p:cNvSpPr txBox="1"/>
          <p:nvPr/>
        </p:nvSpPr>
        <p:spPr>
          <a:xfrm>
            <a:off x="6036595" y="6014891"/>
            <a:ext cx="3000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노래등록 확인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4E7A24-E6BA-4E2E-B7FC-175672872FDF}"/>
              </a:ext>
            </a:extLst>
          </p:cNvPr>
          <p:cNvSpPr txBox="1"/>
          <p:nvPr/>
        </p:nvSpPr>
        <p:spPr>
          <a:xfrm>
            <a:off x="9249913" y="5082543"/>
            <a:ext cx="300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 페이지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검색을 통해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노래등록 확인 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65DED1C-A2EA-4916-B79E-F5F96D29B1AF}"/>
              </a:ext>
            </a:extLst>
          </p:cNvPr>
          <p:cNvSpPr/>
          <p:nvPr/>
        </p:nvSpPr>
        <p:spPr>
          <a:xfrm>
            <a:off x="12278851" y="5278757"/>
            <a:ext cx="4564745" cy="40395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568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0D8931-BA7D-4522-A395-40160301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8" y="2459663"/>
            <a:ext cx="5591175" cy="7610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1450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아티스트 페이지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(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정보 변경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)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A3FF5F5-37FF-4D2C-8416-24189D5E306E}"/>
              </a:ext>
            </a:extLst>
          </p:cNvPr>
          <p:cNvSpPr/>
          <p:nvPr/>
        </p:nvSpPr>
        <p:spPr>
          <a:xfrm>
            <a:off x="1938324" y="5448300"/>
            <a:ext cx="1826319" cy="56659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2845673-EE8F-4348-8A22-D50C14690173}"/>
              </a:ext>
            </a:extLst>
          </p:cNvPr>
          <p:cNvCxnSpPr>
            <a:cxnSpLocks/>
          </p:cNvCxnSpPr>
          <p:nvPr/>
        </p:nvCxnSpPr>
        <p:spPr>
          <a:xfrm flipV="1">
            <a:off x="3717132" y="4126987"/>
            <a:ext cx="2554508" cy="1372299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AD8E634-F7A5-4A03-B4EB-8202BF154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7053" y="3997898"/>
            <a:ext cx="3152775" cy="1647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0BBB4C-E3AA-4326-BA63-7FF746247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759" y="2459663"/>
            <a:ext cx="5591175" cy="761047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8D385C-490E-4BA4-812A-63275BEED171}"/>
              </a:ext>
            </a:extLst>
          </p:cNvPr>
          <p:cNvSpPr/>
          <p:nvPr/>
        </p:nvSpPr>
        <p:spPr>
          <a:xfrm>
            <a:off x="11108775" y="4975506"/>
            <a:ext cx="713312" cy="33598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DCB07E8-E934-4637-A073-16824643FBFF}"/>
              </a:ext>
            </a:extLst>
          </p:cNvPr>
          <p:cNvCxnSpPr>
            <a:cxnSpLocks/>
          </p:cNvCxnSpPr>
          <p:nvPr/>
        </p:nvCxnSpPr>
        <p:spPr>
          <a:xfrm flipV="1">
            <a:off x="11583486" y="4686300"/>
            <a:ext cx="643569" cy="271023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AEA142-F74D-4A60-8FF6-4A31A9359F46}"/>
              </a:ext>
            </a:extLst>
          </p:cNvPr>
          <p:cNvSpPr txBox="1"/>
          <p:nvPr/>
        </p:nvSpPr>
        <p:spPr>
          <a:xfrm>
            <a:off x="12634855" y="6019654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개인정보 변경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확인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메시지 박스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AA39C6B-21CF-4D94-8ED1-2F3A910ACD74}"/>
              </a:ext>
            </a:extLst>
          </p:cNvPr>
          <p:cNvSpPr/>
          <p:nvPr/>
        </p:nvSpPr>
        <p:spPr>
          <a:xfrm>
            <a:off x="7696200" y="9410700"/>
            <a:ext cx="457200" cy="53340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599EC3C2-7DAE-436F-8AF5-90AE764DA84E}"/>
              </a:ext>
            </a:extLst>
          </p:cNvPr>
          <p:cNvCxnSpPr>
            <a:cxnSpLocks/>
          </p:cNvCxnSpPr>
          <p:nvPr/>
        </p:nvCxnSpPr>
        <p:spPr>
          <a:xfrm flipV="1">
            <a:off x="8093156" y="8420100"/>
            <a:ext cx="4541701" cy="10099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929AD6-DF27-4EEC-A4BC-FF156DF21DDB}"/>
              </a:ext>
            </a:extLst>
          </p:cNvPr>
          <p:cNvSpPr txBox="1"/>
          <p:nvPr/>
        </p:nvSpPr>
        <p:spPr>
          <a:xfrm>
            <a:off x="12470465" y="8191571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 정보 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변경 </a:t>
            </a:r>
            <a:r>
              <a:rPr lang="en-US" altLang="ko-KR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페이지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933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4F83C54-35BF-483F-A301-F2742609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8" y="2763029"/>
            <a:ext cx="5057991" cy="69524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1450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아티스트 페이지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(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정보 변경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)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2845673-EE8F-4348-8A22-D50C14690173}"/>
              </a:ext>
            </a:extLst>
          </p:cNvPr>
          <p:cNvCxnSpPr>
            <a:cxnSpLocks/>
          </p:cNvCxnSpPr>
          <p:nvPr/>
        </p:nvCxnSpPr>
        <p:spPr>
          <a:xfrm flipV="1">
            <a:off x="4905676" y="4935258"/>
            <a:ext cx="2819400" cy="729061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18798F-985F-49C1-B7B5-C3074CAABC57}"/>
              </a:ext>
            </a:extLst>
          </p:cNvPr>
          <p:cNvSpPr txBox="1"/>
          <p:nvPr/>
        </p:nvSpPr>
        <p:spPr>
          <a:xfrm>
            <a:off x="4905676" y="4162919"/>
            <a:ext cx="3000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 사진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추가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FF34C63-794D-4C6B-8E5E-2E48C9CF4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763" y="2763030"/>
            <a:ext cx="5057991" cy="6952472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A3FF5F5-37FF-4D2C-8416-24189D5E306E}"/>
              </a:ext>
            </a:extLst>
          </p:cNvPr>
          <p:cNvSpPr/>
          <p:nvPr/>
        </p:nvSpPr>
        <p:spPr>
          <a:xfrm>
            <a:off x="1899592" y="4466194"/>
            <a:ext cx="3358208" cy="319190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A92A38-3505-4A0B-A9C7-6F6BBE2AC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080" y="5936131"/>
            <a:ext cx="4851698" cy="26105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DC93A0-B266-47E8-91A2-3157F85E7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3613" y="2763030"/>
            <a:ext cx="5057989" cy="69524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5876689-C187-4339-BB6C-46F38C5E2B65}"/>
              </a:ext>
            </a:extLst>
          </p:cNvPr>
          <p:cNvSpPr txBox="1"/>
          <p:nvPr/>
        </p:nvSpPr>
        <p:spPr>
          <a:xfrm>
            <a:off x="14888226" y="4827528"/>
            <a:ext cx="3000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 페이지를 통해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 정보 확인 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228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F2E65FA-8CF2-4308-8DEE-D300E251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929" y="2459663"/>
            <a:ext cx="5591175" cy="7610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520B5-2A9D-4D2F-A22D-DAE1C2886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36" b="20679"/>
          <a:stretch/>
        </p:blipFill>
        <p:spPr>
          <a:xfrm>
            <a:off x="6320977" y="2459663"/>
            <a:ext cx="5591175" cy="761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0D8931-BA7D-4522-A395-401603017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18" y="2459663"/>
            <a:ext cx="5591175" cy="7610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171450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–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아티스트 페이지 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(</a:t>
            </a:r>
            <a:r>
              <a:rPr lang="ko-KR" altLang="en-US" sz="5400" dirty="0" err="1">
                <a:latin typeface="a시월구일4" panose="02020600000000000000" pitchFamily="18" charset="-127"/>
                <a:ea typeface="a시월구일4" panose="02020600000000000000" pitchFamily="18" charset="-127"/>
              </a:rPr>
              <a:t>찐팬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,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리뷰 조회</a:t>
            </a:r>
            <a:r>
              <a:rPr lang="en-US" altLang="ko-KR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)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A3FF5F5-37FF-4D2C-8416-24189D5E306E}"/>
              </a:ext>
            </a:extLst>
          </p:cNvPr>
          <p:cNvSpPr/>
          <p:nvPr/>
        </p:nvSpPr>
        <p:spPr>
          <a:xfrm>
            <a:off x="1995012" y="6619818"/>
            <a:ext cx="1826319" cy="56659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22845673-EE8F-4348-8A22-D50C14690173}"/>
              </a:ext>
            </a:extLst>
          </p:cNvPr>
          <p:cNvCxnSpPr>
            <a:cxnSpLocks/>
          </p:cNvCxnSpPr>
          <p:nvPr/>
        </p:nvCxnSpPr>
        <p:spPr>
          <a:xfrm flipV="1">
            <a:off x="3546920" y="4686300"/>
            <a:ext cx="2625280" cy="1933519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AEA142-F74D-4A60-8FF6-4A31A9359F46}"/>
              </a:ext>
            </a:extLst>
          </p:cNvPr>
          <p:cNvSpPr txBox="1"/>
          <p:nvPr/>
        </p:nvSpPr>
        <p:spPr>
          <a:xfrm>
            <a:off x="7770370" y="7210222"/>
            <a:ext cx="274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가장 오래 팔로우한</a:t>
            </a:r>
            <a:endParaRPr lang="en-US" altLang="ko-KR" sz="2400" dirty="0">
              <a:highlight>
                <a:srgbClr val="00DB72"/>
              </a:highlight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조회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929AD6-DF27-4EEC-A4BC-FF156DF21DDB}"/>
              </a:ext>
            </a:extLst>
          </p:cNvPr>
          <p:cNvSpPr txBox="1"/>
          <p:nvPr/>
        </p:nvSpPr>
        <p:spPr>
          <a:xfrm>
            <a:off x="13509915" y="7317408"/>
            <a:ext cx="2744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자신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노래에 대한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회원들의 </a:t>
            </a:r>
            <a:r>
              <a:rPr lang="ko-KR" altLang="en-US" sz="2400" dirty="0">
                <a:highlight>
                  <a:srgbClr val="00DB72"/>
                </a:highlight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 조회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FA98BC1-12E0-4313-85F4-FF3722585F61}"/>
              </a:ext>
            </a:extLst>
          </p:cNvPr>
          <p:cNvSpPr/>
          <p:nvPr/>
        </p:nvSpPr>
        <p:spPr>
          <a:xfrm>
            <a:off x="1995012" y="8041219"/>
            <a:ext cx="1826319" cy="56659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C3BAA155-C7C9-4327-9E1B-F50EA8765BE9}"/>
              </a:ext>
            </a:extLst>
          </p:cNvPr>
          <p:cNvCxnSpPr>
            <a:cxnSpLocks/>
          </p:cNvCxnSpPr>
          <p:nvPr/>
        </p:nvCxnSpPr>
        <p:spPr>
          <a:xfrm flipV="1">
            <a:off x="3546920" y="7917573"/>
            <a:ext cx="9864280" cy="771682"/>
          </a:xfrm>
          <a:prstGeom prst="curvedConnector3">
            <a:avLst>
              <a:gd name="adj1" fmla="val 7071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893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E0CD38-71D2-4C00-ACF4-345DCE710309}"/>
              </a:ext>
            </a:extLst>
          </p:cNvPr>
          <p:cNvGrpSpPr/>
          <p:nvPr/>
        </p:nvGrpSpPr>
        <p:grpSpPr>
          <a:xfrm>
            <a:off x="875157" y="2331639"/>
            <a:ext cx="16535400" cy="7467600"/>
            <a:chOff x="1522857" y="4381500"/>
            <a:chExt cx="15317343" cy="5181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036EB2-C915-4B5E-B011-0300E5F11503}"/>
                </a:ext>
              </a:extLst>
            </p:cNvPr>
            <p:cNvSpPr/>
            <p:nvPr/>
          </p:nvSpPr>
          <p:spPr>
            <a:xfrm>
              <a:off x="1522857" y="4381500"/>
              <a:ext cx="15317343" cy="5181600"/>
            </a:xfrm>
            <a:prstGeom prst="rect">
              <a:avLst/>
            </a:prstGeom>
            <a:solidFill>
              <a:srgbClr val="00DB72"/>
            </a:solidFill>
            <a:ln>
              <a:solidFill>
                <a:srgbClr val="00DB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B96ABF21-8EF0-4C13-BA14-B01CBA20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857" y="4381500"/>
              <a:ext cx="15240000" cy="5085013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4497052" y="4873030"/>
            <a:ext cx="929161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8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09)</a:t>
            </a:r>
            <a:r>
              <a:rPr lang="en-US" altLang="ko-KR" sz="88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Access </a:t>
            </a:r>
            <a:r>
              <a:rPr lang="ko-KR" altLang="en-US" sz="8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구현</a:t>
            </a:r>
            <a:endParaRPr lang="en-US" altLang="ko-KR" sz="88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196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57600" y="4050304"/>
            <a:ext cx="9517966" cy="3424927"/>
            <a:chOff x="4978414" y="4656851"/>
            <a:chExt cx="7985653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8414" y="4656851"/>
              <a:ext cx="7985653" cy="25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383873" y="4495901"/>
            <a:ext cx="9517967" cy="462550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700" kern="0" spc="900" dirty="0">
                <a:solidFill>
                  <a:srgbClr val="000000"/>
                </a:solidFill>
                <a:latin typeface="a시월구일4" panose="02020600000000000000" pitchFamily="18" charset="-127"/>
                <a:ea typeface="a시월구일4" panose="02020600000000000000" pitchFamily="18" charset="-127"/>
                <a:cs typeface="G마켓 산스 Medium" pitchFamily="34" charset="0"/>
              </a:rPr>
              <a:t>감사합니다</a:t>
            </a:r>
            <a:r>
              <a:rPr lang="en-US" altLang="ko-KR" sz="11700" kern="0" spc="900" dirty="0">
                <a:solidFill>
                  <a:srgbClr val="000000"/>
                </a:solidFill>
                <a:latin typeface="a시월구일4" panose="02020600000000000000" pitchFamily="18" charset="-127"/>
                <a:ea typeface="a시월구일4" panose="02020600000000000000" pitchFamily="18" charset="-127"/>
                <a:cs typeface="G마켓 산스 Medium" pitchFamily="34" charset="0"/>
              </a:rPr>
              <a:t>.</a:t>
            </a:r>
            <a:endParaRPr lang="en-US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152381" y="1161905"/>
            <a:ext cx="18590476" cy="106667"/>
            <a:chOff x="-152381" y="1161905"/>
            <a:chExt cx="18590476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2381" y="1161905"/>
              <a:ext cx="18590476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02)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질의</a:t>
            </a:r>
            <a:r>
              <a:rPr lang="ko-KR" altLang="en-US" sz="54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시나리오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9DEFE1-8C2B-42CC-9D56-615BED499388}"/>
              </a:ext>
            </a:extLst>
          </p:cNvPr>
          <p:cNvGrpSpPr/>
          <p:nvPr/>
        </p:nvGrpSpPr>
        <p:grpSpPr>
          <a:xfrm>
            <a:off x="876300" y="2628900"/>
            <a:ext cx="16535400" cy="7467600"/>
            <a:chOff x="1522857" y="4381500"/>
            <a:chExt cx="15317343" cy="51816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0C2555-CD21-4CE1-9CEE-F5C98AFF3888}"/>
                </a:ext>
              </a:extLst>
            </p:cNvPr>
            <p:cNvSpPr/>
            <p:nvPr/>
          </p:nvSpPr>
          <p:spPr>
            <a:xfrm>
              <a:off x="1522857" y="4381500"/>
              <a:ext cx="15317343" cy="5181600"/>
            </a:xfrm>
            <a:prstGeom prst="rect">
              <a:avLst/>
            </a:prstGeom>
            <a:solidFill>
              <a:srgbClr val="00DB72"/>
            </a:solidFill>
            <a:ln>
              <a:solidFill>
                <a:srgbClr val="00DB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Object 10">
              <a:extLst>
                <a:ext uri="{FF2B5EF4-FFF2-40B4-BE49-F238E27FC236}">
                  <a16:creationId xmlns:a16="http://schemas.microsoft.com/office/drawing/2014/main" id="{370EFB5E-E9F7-4410-AAFE-F4059719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857" y="4381500"/>
              <a:ext cx="15240000" cy="508501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E472954-41FC-41FE-8078-FBFBDCF762B9}"/>
              </a:ext>
            </a:extLst>
          </p:cNvPr>
          <p:cNvSpPr txBox="1"/>
          <p:nvPr/>
        </p:nvSpPr>
        <p:spPr>
          <a:xfrm>
            <a:off x="1828800" y="3057056"/>
            <a:ext cx="14412363" cy="6669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회원들은 마이페이지에서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선호장르 변경</a:t>
            </a:r>
            <a:r>
              <a:rPr lang="en-US" altLang="ko-KR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200" dirty="0" err="1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팔로잉</a:t>
            </a:r>
            <a:r>
              <a:rPr lang="en-US" altLang="ko-KR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리뷰관리</a:t>
            </a:r>
            <a:r>
              <a:rPr lang="en-US" altLang="ko-KR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저장목록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확인할 수 있다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회원들은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키워드</a:t>
            </a:r>
            <a:r>
              <a:rPr lang="en-US" altLang="ko-KR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가사 등을 검색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 관련된 노래를 찾을 수 있다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회원들은 등록된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아티스트의 프로필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확인할 수 있다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메인화면에서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회원이 선호하는 장르와 관련된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노래를 추천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해준다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메인화면에서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노래저장순위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아티스트순위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확인할 수 있다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회원들은 노래에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작성할 수 있고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자신을 포함한 다른 회원들의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평점과 감상평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확인할 수 있다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아티스트는 아티스트페이지에서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프로필 변경</a:t>
            </a:r>
            <a:r>
              <a:rPr lang="en-US" altLang="ko-KR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200" dirty="0" err="1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찐팬조회</a:t>
            </a:r>
            <a:r>
              <a:rPr lang="en-US" altLang="ko-KR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리뷰조회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할 수 있다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아티스트는 </a:t>
            </a:r>
            <a:r>
              <a:rPr lang="ko-KR" altLang="en-US" sz="3200" dirty="0">
                <a:solidFill>
                  <a:srgbClr val="00DB7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노래를 등록</a:t>
            </a:r>
            <a:r>
              <a:rPr lang="ko-KR" altLang="en-US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할 수 있다</a:t>
            </a:r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4C52522-A6DB-42BE-BBFB-F8E81914BC2F}"/>
              </a:ext>
            </a:extLst>
          </p:cNvPr>
          <p:cNvGrpSpPr/>
          <p:nvPr/>
        </p:nvGrpSpPr>
        <p:grpSpPr>
          <a:xfrm>
            <a:off x="1136250" y="3236667"/>
            <a:ext cx="540476" cy="520945"/>
            <a:chOff x="739188" y="3194267"/>
            <a:chExt cx="604620" cy="600383"/>
          </a:xfrm>
        </p:grpSpPr>
        <p:pic>
          <p:nvPicPr>
            <p:cNvPr id="20" name="Object 12">
              <a:extLst>
                <a:ext uri="{FF2B5EF4-FFF2-40B4-BE49-F238E27FC236}">
                  <a16:creationId xmlns:a16="http://schemas.microsoft.com/office/drawing/2014/main" id="{0702B897-4A78-478F-B704-545B80E0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26" y="2889505"/>
              <a:ext cx="1209524" cy="1209524"/>
            </a:xfrm>
            <a:prstGeom prst="rect">
              <a:avLst/>
            </a:prstGeom>
          </p:spPr>
        </p:pic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37D65BAA-F12D-4625-AFD4-0A4E64086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88" y="3194267"/>
              <a:ext cx="604620" cy="600383"/>
            </a:xfrm>
            <a:prstGeom prst="rect">
              <a:avLst/>
            </a:prstGeom>
          </p:spPr>
        </p:pic>
      </p:grp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F4DA9AAE-AAD6-459B-A0A3-0A5D9B994171}"/>
              </a:ext>
            </a:extLst>
          </p:cNvPr>
          <p:cNvGrpSpPr/>
          <p:nvPr/>
        </p:nvGrpSpPr>
        <p:grpSpPr>
          <a:xfrm>
            <a:off x="1134185" y="3962553"/>
            <a:ext cx="540476" cy="520945"/>
            <a:chOff x="739188" y="3194267"/>
            <a:chExt cx="604620" cy="600383"/>
          </a:xfrm>
        </p:grpSpPr>
        <p:pic>
          <p:nvPicPr>
            <p:cNvPr id="25" name="Object 12">
              <a:extLst>
                <a:ext uri="{FF2B5EF4-FFF2-40B4-BE49-F238E27FC236}">
                  <a16:creationId xmlns:a16="http://schemas.microsoft.com/office/drawing/2014/main" id="{BDEE3FFF-2FFC-4F94-93C0-29E9660F4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26" y="2889505"/>
              <a:ext cx="1209524" cy="1209524"/>
            </a:xfrm>
            <a:prstGeom prst="rect">
              <a:avLst/>
            </a:prstGeom>
          </p:spPr>
        </p:pic>
        <p:pic>
          <p:nvPicPr>
            <p:cNvPr id="26" name="Object 13">
              <a:extLst>
                <a:ext uri="{FF2B5EF4-FFF2-40B4-BE49-F238E27FC236}">
                  <a16:creationId xmlns:a16="http://schemas.microsoft.com/office/drawing/2014/main" id="{F186E52D-7401-472C-9511-A68958C9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88" y="3194267"/>
              <a:ext cx="604620" cy="600383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66CFC229-4CCC-49BC-86F4-B64E1D84AF08}"/>
              </a:ext>
            </a:extLst>
          </p:cNvPr>
          <p:cNvGrpSpPr/>
          <p:nvPr/>
        </p:nvGrpSpPr>
        <p:grpSpPr>
          <a:xfrm>
            <a:off x="1134185" y="4688107"/>
            <a:ext cx="540476" cy="520945"/>
            <a:chOff x="739188" y="3194267"/>
            <a:chExt cx="604620" cy="600383"/>
          </a:xfrm>
        </p:grpSpPr>
        <p:pic>
          <p:nvPicPr>
            <p:cNvPr id="28" name="Object 12">
              <a:extLst>
                <a:ext uri="{FF2B5EF4-FFF2-40B4-BE49-F238E27FC236}">
                  <a16:creationId xmlns:a16="http://schemas.microsoft.com/office/drawing/2014/main" id="{CFC99709-A8BE-4197-B1A1-9D7DBE46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26" y="2889505"/>
              <a:ext cx="1209524" cy="1209524"/>
            </a:xfrm>
            <a:prstGeom prst="rect">
              <a:avLst/>
            </a:prstGeom>
          </p:spPr>
        </p:pic>
        <p:pic>
          <p:nvPicPr>
            <p:cNvPr id="29" name="Object 13">
              <a:extLst>
                <a:ext uri="{FF2B5EF4-FFF2-40B4-BE49-F238E27FC236}">
                  <a16:creationId xmlns:a16="http://schemas.microsoft.com/office/drawing/2014/main" id="{8AA79082-88B6-4D2A-895D-4D9D6C2A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88" y="3194267"/>
              <a:ext cx="604620" cy="600383"/>
            </a:xfrm>
            <a:prstGeom prst="rect">
              <a:avLst/>
            </a:prstGeom>
          </p:spPr>
        </p:pic>
      </p:grp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54AD351B-904F-41D7-B234-745393787252}"/>
              </a:ext>
            </a:extLst>
          </p:cNvPr>
          <p:cNvGrpSpPr/>
          <p:nvPr/>
        </p:nvGrpSpPr>
        <p:grpSpPr>
          <a:xfrm>
            <a:off x="1132120" y="5412521"/>
            <a:ext cx="540476" cy="520945"/>
            <a:chOff x="739188" y="3194267"/>
            <a:chExt cx="604620" cy="600383"/>
          </a:xfrm>
        </p:grpSpPr>
        <p:pic>
          <p:nvPicPr>
            <p:cNvPr id="31" name="Object 12">
              <a:extLst>
                <a:ext uri="{FF2B5EF4-FFF2-40B4-BE49-F238E27FC236}">
                  <a16:creationId xmlns:a16="http://schemas.microsoft.com/office/drawing/2014/main" id="{2C289A30-354E-467F-B917-F9158EDB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26" y="2889505"/>
              <a:ext cx="1209524" cy="1209524"/>
            </a:xfrm>
            <a:prstGeom prst="rect">
              <a:avLst/>
            </a:prstGeom>
          </p:spPr>
        </p:pic>
        <p:pic>
          <p:nvPicPr>
            <p:cNvPr id="32" name="Object 13">
              <a:extLst>
                <a:ext uri="{FF2B5EF4-FFF2-40B4-BE49-F238E27FC236}">
                  <a16:creationId xmlns:a16="http://schemas.microsoft.com/office/drawing/2014/main" id="{EDC8D7FA-D439-4EF7-992B-70C29421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88" y="3194267"/>
              <a:ext cx="604620" cy="600383"/>
            </a:xfrm>
            <a:prstGeom prst="rect">
              <a:avLst/>
            </a:prstGeom>
          </p:spPr>
        </p:pic>
      </p:grpSp>
      <p:grpSp>
        <p:nvGrpSpPr>
          <p:cNvPr id="33" name="그룹 1003">
            <a:extLst>
              <a:ext uri="{FF2B5EF4-FFF2-40B4-BE49-F238E27FC236}">
                <a16:creationId xmlns:a16="http://schemas.microsoft.com/office/drawing/2014/main" id="{290C6AC8-5357-4DE0-B2FF-E5F5D9ACE275}"/>
              </a:ext>
            </a:extLst>
          </p:cNvPr>
          <p:cNvGrpSpPr/>
          <p:nvPr/>
        </p:nvGrpSpPr>
        <p:grpSpPr>
          <a:xfrm>
            <a:off x="1138591" y="6131381"/>
            <a:ext cx="540476" cy="520945"/>
            <a:chOff x="739188" y="3194267"/>
            <a:chExt cx="604620" cy="600383"/>
          </a:xfrm>
        </p:grpSpPr>
        <p:pic>
          <p:nvPicPr>
            <p:cNvPr id="34" name="Object 12">
              <a:extLst>
                <a:ext uri="{FF2B5EF4-FFF2-40B4-BE49-F238E27FC236}">
                  <a16:creationId xmlns:a16="http://schemas.microsoft.com/office/drawing/2014/main" id="{13E9A3C3-12EA-47CD-AFD3-CD03B36E0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26" y="2889505"/>
              <a:ext cx="1209524" cy="1209524"/>
            </a:xfrm>
            <a:prstGeom prst="rect">
              <a:avLst/>
            </a:prstGeom>
          </p:spPr>
        </p:pic>
        <p:pic>
          <p:nvPicPr>
            <p:cNvPr id="35" name="Object 13">
              <a:extLst>
                <a:ext uri="{FF2B5EF4-FFF2-40B4-BE49-F238E27FC236}">
                  <a16:creationId xmlns:a16="http://schemas.microsoft.com/office/drawing/2014/main" id="{DC4A2D91-1602-414E-A9F6-5BDC47DE3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88" y="3194267"/>
              <a:ext cx="604620" cy="600383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CC3D53F5-FC96-466C-A2EC-14EAD7AB670F}"/>
              </a:ext>
            </a:extLst>
          </p:cNvPr>
          <p:cNvGrpSpPr/>
          <p:nvPr/>
        </p:nvGrpSpPr>
        <p:grpSpPr>
          <a:xfrm>
            <a:off x="1138591" y="6858865"/>
            <a:ext cx="540476" cy="520945"/>
            <a:chOff x="739188" y="3194267"/>
            <a:chExt cx="604620" cy="600383"/>
          </a:xfrm>
        </p:grpSpPr>
        <p:pic>
          <p:nvPicPr>
            <p:cNvPr id="37" name="Object 12">
              <a:extLst>
                <a:ext uri="{FF2B5EF4-FFF2-40B4-BE49-F238E27FC236}">
                  <a16:creationId xmlns:a16="http://schemas.microsoft.com/office/drawing/2014/main" id="{BC60C944-8918-4B78-BCE0-5720BF707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26" y="2889505"/>
              <a:ext cx="1209524" cy="1209524"/>
            </a:xfrm>
            <a:prstGeom prst="rect">
              <a:avLst/>
            </a:prstGeom>
          </p:spPr>
        </p:pic>
        <p:pic>
          <p:nvPicPr>
            <p:cNvPr id="38" name="Object 13">
              <a:extLst>
                <a:ext uri="{FF2B5EF4-FFF2-40B4-BE49-F238E27FC236}">
                  <a16:creationId xmlns:a16="http://schemas.microsoft.com/office/drawing/2014/main" id="{D32ED603-A65E-4422-BAE5-08345B19B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88" y="3194267"/>
              <a:ext cx="604620" cy="600383"/>
            </a:xfrm>
            <a:prstGeom prst="rect">
              <a:avLst/>
            </a:prstGeom>
          </p:spPr>
        </p:pic>
      </p:grpSp>
      <p:grpSp>
        <p:nvGrpSpPr>
          <p:cNvPr id="39" name="그룹 1003">
            <a:extLst>
              <a:ext uri="{FF2B5EF4-FFF2-40B4-BE49-F238E27FC236}">
                <a16:creationId xmlns:a16="http://schemas.microsoft.com/office/drawing/2014/main" id="{4D66C58E-B44E-4518-AA35-146EE683BBA5}"/>
              </a:ext>
            </a:extLst>
          </p:cNvPr>
          <p:cNvGrpSpPr/>
          <p:nvPr/>
        </p:nvGrpSpPr>
        <p:grpSpPr>
          <a:xfrm>
            <a:off x="1138591" y="8349262"/>
            <a:ext cx="540476" cy="520945"/>
            <a:chOff x="739188" y="3194267"/>
            <a:chExt cx="604620" cy="600383"/>
          </a:xfrm>
        </p:grpSpPr>
        <p:pic>
          <p:nvPicPr>
            <p:cNvPr id="40" name="Object 12">
              <a:extLst>
                <a:ext uri="{FF2B5EF4-FFF2-40B4-BE49-F238E27FC236}">
                  <a16:creationId xmlns:a16="http://schemas.microsoft.com/office/drawing/2014/main" id="{C67E6A18-2AA5-42E8-AE18-35C793B95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26" y="2889505"/>
              <a:ext cx="1209524" cy="1209524"/>
            </a:xfrm>
            <a:prstGeom prst="rect">
              <a:avLst/>
            </a:prstGeom>
          </p:spPr>
        </p:pic>
        <p:pic>
          <p:nvPicPr>
            <p:cNvPr id="41" name="Object 13">
              <a:extLst>
                <a:ext uri="{FF2B5EF4-FFF2-40B4-BE49-F238E27FC236}">
                  <a16:creationId xmlns:a16="http://schemas.microsoft.com/office/drawing/2014/main" id="{2F1B1E30-A93F-47AB-9777-E6D9389D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88" y="3194267"/>
              <a:ext cx="604620" cy="600383"/>
            </a:xfrm>
            <a:prstGeom prst="rect">
              <a:avLst/>
            </a:prstGeom>
          </p:spPr>
        </p:pic>
      </p:grpSp>
      <p:grpSp>
        <p:nvGrpSpPr>
          <p:cNvPr id="42" name="그룹 1003">
            <a:extLst>
              <a:ext uri="{FF2B5EF4-FFF2-40B4-BE49-F238E27FC236}">
                <a16:creationId xmlns:a16="http://schemas.microsoft.com/office/drawing/2014/main" id="{89744A84-ACFE-4449-A749-A2BA79F3C8FD}"/>
              </a:ext>
            </a:extLst>
          </p:cNvPr>
          <p:cNvGrpSpPr/>
          <p:nvPr/>
        </p:nvGrpSpPr>
        <p:grpSpPr>
          <a:xfrm>
            <a:off x="1130055" y="9072724"/>
            <a:ext cx="540476" cy="520945"/>
            <a:chOff x="739188" y="3194267"/>
            <a:chExt cx="604620" cy="600383"/>
          </a:xfrm>
        </p:grpSpPr>
        <p:pic>
          <p:nvPicPr>
            <p:cNvPr id="43" name="Object 12">
              <a:extLst>
                <a:ext uri="{FF2B5EF4-FFF2-40B4-BE49-F238E27FC236}">
                  <a16:creationId xmlns:a16="http://schemas.microsoft.com/office/drawing/2014/main" id="{FA0A23C0-73F3-4783-BAA8-AE356D15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26" y="2889505"/>
              <a:ext cx="1209524" cy="1209524"/>
            </a:xfrm>
            <a:prstGeom prst="rect">
              <a:avLst/>
            </a:prstGeom>
          </p:spPr>
        </p:pic>
        <p:pic>
          <p:nvPicPr>
            <p:cNvPr id="44" name="Object 13">
              <a:extLst>
                <a:ext uri="{FF2B5EF4-FFF2-40B4-BE49-F238E27FC236}">
                  <a16:creationId xmlns:a16="http://schemas.microsoft.com/office/drawing/2014/main" id="{970C7FFB-0B7C-4F5D-9998-7A8DFBDCC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88" y="3194267"/>
              <a:ext cx="604620" cy="600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9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17912C9D-466A-443A-BA5C-C383BB0270B9}"/>
              </a:ext>
            </a:extLst>
          </p:cNvPr>
          <p:cNvGrpSpPr/>
          <p:nvPr/>
        </p:nvGrpSpPr>
        <p:grpSpPr>
          <a:xfrm>
            <a:off x="1351407" y="4000500"/>
            <a:ext cx="15582900" cy="6003618"/>
            <a:chOff x="1522857" y="4381500"/>
            <a:chExt cx="15317343" cy="51816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5717C90-B911-450F-8C01-FAEC7AEDFDD7}"/>
                </a:ext>
              </a:extLst>
            </p:cNvPr>
            <p:cNvSpPr/>
            <p:nvPr/>
          </p:nvSpPr>
          <p:spPr>
            <a:xfrm>
              <a:off x="1522857" y="4381500"/>
              <a:ext cx="15317343" cy="5181600"/>
            </a:xfrm>
            <a:prstGeom prst="rect">
              <a:avLst/>
            </a:prstGeom>
            <a:solidFill>
              <a:srgbClr val="00DB72"/>
            </a:solidFill>
            <a:ln>
              <a:solidFill>
                <a:srgbClr val="00DB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Object 10">
              <a:extLst>
                <a:ext uri="{FF2B5EF4-FFF2-40B4-BE49-F238E27FC236}">
                  <a16:creationId xmlns:a16="http://schemas.microsoft.com/office/drawing/2014/main" id="{8D1796C2-84BD-47BC-98CB-E2A21ABE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857" y="4381500"/>
              <a:ext cx="15240000" cy="508501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03)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업무 기술서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472954-41FC-41FE-8078-FBFBDCF762B9}"/>
              </a:ext>
            </a:extLst>
          </p:cNvPr>
          <p:cNvSpPr txBox="1"/>
          <p:nvPr/>
        </p:nvSpPr>
        <p:spPr>
          <a:xfrm>
            <a:off x="2659333" y="4918597"/>
            <a:ext cx="12888363" cy="416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회원은 회원 비밀번호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이름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성별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선호장르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나이를 속성으로 가진다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회원은 고유한 아이디를 가진다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회원은 노래를 저장할 수 있다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회원은 노래에 대한 리뷰를 작성할 수 있다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회원은 다수의 아티스트를 </a:t>
            </a:r>
            <a:r>
              <a:rPr lang="ko-KR" altLang="en-US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팔로우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할 수 있다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D93C6-F711-4B8B-AF3C-3B16CAA9FE8D}"/>
              </a:ext>
            </a:extLst>
          </p:cNvPr>
          <p:cNvSpPr txBox="1"/>
          <p:nvPr/>
        </p:nvSpPr>
        <p:spPr>
          <a:xfrm>
            <a:off x="1351407" y="250516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1. </a:t>
            </a:r>
            <a:r>
              <a:rPr lang="ko-KR" altLang="en-US" sz="48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회원</a:t>
            </a:r>
          </a:p>
        </p:txBody>
      </p:sp>
      <p:grpSp>
        <p:nvGrpSpPr>
          <p:cNvPr id="51" name="그룹 1004">
            <a:extLst>
              <a:ext uri="{FF2B5EF4-FFF2-40B4-BE49-F238E27FC236}">
                <a16:creationId xmlns:a16="http://schemas.microsoft.com/office/drawing/2014/main" id="{C4A4B54D-55B4-418A-B537-6765EDDD821C}"/>
              </a:ext>
            </a:extLst>
          </p:cNvPr>
          <p:cNvGrpSpPr/>
          <p:nvPr/>
        </p:nvGrpSpPr>
        <p:grpSpPr>
          <a:xfrm>
            <a:off x="2057400" y="3289325"/>
            <a:ext cx="1381125" cy="159604"/>
            <a:chOff x="1676145" y="2422249"/>
            <a:chExt cx="1799079" cy="237292"/>
          </a:xfrm>
        </p:grpSpPr>
        <p:pic>
          <p:nvPicPr>
            <p:cNvPr id="52" name="Object 16">
              <a:extLst>
                <a:ext uri="{FF2B5EF4-FFF2-40B4-BE49-F238E27FC236}">
                  <a16:creationId xmlns:a16="http://schemas.microsoft.com/office/drawing/2014/main" id="{CDA9F8B3-5E7D-4C4C-AD5C-F25280798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145" y="2422249"/>
              <a:ext cx="1799079" cy="237292"/>
            </a:xfrm>
            <a:prstGeom prst="rect">
              <a:avLst/>
            </a:prstGeom>
          </p:spPr>
        </p:pic>
      </p:grpSp>
      <p:grpSp>
        <p:nvGrpSpPr>
          <p:cNvPr id="56" name="그룹 1005">
            <a:extLst>
              <a:ext uri="{FF2B5EF4-FFF2-40B4-BE49-F238E27FC236}">
                <a16:creationId xmlns:a16="http://schemas.microsoft.com/office/drawing/2014/main" id="{09207894-8C9B-460E-9FF5-277E56D8A11B}"/>
              </a:ext>
            </a:extLst>
          </p:cNvPr>
          <p:cNvGrpSpPr/>
          <p:nvPr/>
        </p:nvGrpSpPr>
        <p:grpSpPr>
          <a:xfrm>
            <a:off x="1264538" y="5060628"/>
            <a:ext cx="1820826" cy="800000"/>
            <a:chOff x="0" y="3569124"/>
            <a:chExt cx="1820826" cy="800000"/>
          </a:xfrm>
        </p:grpSpPr>
        <p:grpSp>
          <p:nvGrpSpPr>
            <p:cNvPr id="57" name="그룹 1006">
              <a:extLst>
                <a:ext uri="{FF2B5EF4-FFF2-40B4-BE49-F238E27FC236}">
                  <a16:creationId xmlns:a16="http://schemas.microsoft.com/office/drawing/2014/main" id="{80DD07B3-B2D0-44A1-99CB-DABD1DBC35F0}"/>
                </a:ext>
              </a:extLst>
            </p:cNvPr>
            <p:cNvGrpSpPr/>
            <p:nvPr/>
          </p:nvGrpSpPr>
          <p:grpSpPr>
            <a:xfrm>
              <a:off x="587516" y="3637218"/>
              <a:ext cx="645793" cy="645793"/>
              <a:chOff x="587516" y="3637218"/>
              <a:chExt cx="645793" cy="645793"/>
            </a:xfrm>
          </p:grpSpPr>
          <p:pic>
            <p:nvPicPr>
              <p:cNvPr id="59" name="Object 21">
                <a:extLst>
                  <a:ext uri="{FF2B5EF4-FFF2-40B4-BE49-F238E27FC236}">
                    <a16:creationId xmlns:a16="http://schemas.microsoft.com/office/drawing/2014/main" id="{A8E97FE0-01D0-4AC4-90B5-81335F4E6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3313408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60" name="Object 22">
                <a:extLst>
                  <a:ext uri="{FF2B5EF4-FFF2-40B4-BE49-F238E27FC236}">
                    <a16:creationId xmlns:a16="http://schemas.microsoft.com/office/drawing/2014/main" id="{D68C7C16-B380-4246-8944-A5FA26023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3637218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58" name="Object 24">
              <a:extLst>
                <a:ext uri="{FF2B5EF4-FFF2-40B4-BE49-F238E27FC236}">
                  <a16:creationId xmlns:a16="http://schemas.microsoft.com/office/drawing/2014/main" id="{5ED39B72-146E-4569-B8CF-010DDF14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1426" y="3477698"/>
              <a:ext cx="1441295" cy="1131410"/>
            </a:xfrm>
            <a:prstGeom prst="rect">
              <a:avLst/>
            </a:prstGeom>
          </p:spPr>
        </p:pic>
      </p:grpSp>
      <p:grpSp>
        <p:nvGrpSpPr>
          <p:cNvPr id="61" name="그룹 1007">
            <a:extLst>
              <a:ext uri="{FF2B5EF4-FFF2-40B4-BE49-F238E27FC236}">
                <a16:creationId xmlns:a16="http://schemas.microsoft.com/office/drawing/2014/main" id="{5ECA6899-8DFB-438F-B253-D3E147A61875}"/>
              </a:ext>
            </a:extLst>
          </p:cNvPr>
          <p:cNvGrpSpPr/>
          <p:nvPr/>
        </p:nvGrpSpPr>
        <p:grpSpPr>
          <a:xfrm>
            <a:off x="1264538" y="5907555"/>
            <a:ext cx="1820826" cy="800000"/>
            <a:chOff x="0" y="4342857"/>
            <a:chExt cx="1820826" cy="800000"/>
          </a:xfrm>
        </p:grpSpPr>
        <p:grpSp>
          <p:nvGrpSpPr>
            <p:cNvPr id="62" name="그룹 1008">
              <a:extLst>
                <a:ext uri="{FF2B5EF4-FFF2-40B4-BE49-F238E27FC236}">
                  <a16:creationId xmlns:a16="http://schemas.microsoft.com/office/drawing/2014/main" id="{AA74B28B-6AFC-49F4-AEC2-98E6B512D4F7}"/>
                </a:ext>
              </a:extLst>
            </p:cNvPr>
            <p:cNvGrpSpPr/>
            <p:nvPr/>
          </p:nvGrpSpPr>
          <p:grpSpPr>
            <a:xfrm>
              <a:off x="587516" y="4410951"/>
              <a:ext cx="645793" cy="645793"/>
              <a:chOff x="587516" y="4410951"/>
              <a:chExt cx="645793" cy="645793"/>
            </a:xfrm>
          </p:grpSpPr>
          <p:pic>
            <p:nvPicPr>
              <p:cNvPr id="64" name="Object 28">
                <a:extLst>
                  <a:ext uri="{FF2B5EF4-FFF2-40B4-BE49-F238E27FC236}">
                    <a16:creationId xmlns:a16="http://schemas.microsoft.com/office/drawing/2014/main" id="{399157E9-BA79-4ADF-AB1E-F41F988CC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4087142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65" name="Object 29">
                <a:extLst>
                  <a:ext uri="{FF2B5EF4-FFF2-40B4-BE49-F238E27FC236}">
                    <a16:creationId xmlns:a16="http://schemas.microsoft.com/office/drawing/2014/main" id="{C96FC554-CDC7-4FD6-B5CF-0B100DEB0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4410951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63" name="Object 31">
              <a:extLst>
                <a:ext uri="{FF2B5EF4-FFF2-40B4-BE49-F238E27FC236}">
                  <a16:creationId xmlns:a16="http://schemas.microsoft.com/office/drawing/2014/main" id="{62F4E125-D4CA-458E-A3AB-11CC47757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1426" y="4251431"/>
              <a:ext cx="1500417" cy="1131410"/>
            </a:xfrm>
            <a:prstGeom prst="rect">
              <a:avLst/>
            </a:prstGeom>
          </p:spPr>
        </p:pic>
      </p:grpSp>
      <p:grpSp>
        <p:nvGrpSpPr>
          <p:cNvPr id="66" name="그룹 1009">
            <a:extLst>
              <a:ext uri="{FF2B5EF4-FFF2-40B4-BE49-F238E27FC236}">
                <a16:creationId xmlns:a16="http://schemas.microsoft.com/office/drawing/2014/main" id="{2E4906F0-5D3B-4904-B5BD-460BD81EFE9F}"/>
              </a:ext>
            </a:extLst>
          </p:cNvPr>
          <p:cNvGrpSpPr/>
          <p:nvPr/>
        </p:nvGrpSpPr>
        <p:grpSpPr>
          <a:xfrm>
            <a:off x="1264538" y="6754482"/>
            <a:ext cx="1820826" cy="800000"/>
            <a:chOff x="0" y="5087800"/>
            <a:chExt cx="1820826" cy="800000"/>
          </a:xfrm>
        </p:grpSpPr>
        <p:grpSp>
          <p:nvGrpSpPr>
            <p:cNvPr id="67" name="그룹 1010">
              <a:extLst>
                <a:ext uri="{FF2B5EF4-FFF2-40B4-BE49-F238E27FC236}">
                  <a16:creationId xmlns:a16="http://schemas.microsoft.com/office/drawing/2014/main" id="{79582777-DD68-4DCE-A04A-2CF18F87C08C}"/>
                </a:ext>
              </a:extLst>
            </p:cNvPr>
            <p:cNvGrpSpPr/>
            <p:nvPr/>
          </p:nvGrpSpPr>
          <p:grpSpPr>
            <a:xfrm>
              <a:off x="587516" y="5155896"/>
              <a:ext cx="645793" cy="645793"/>
              <a:chOff x="587516" y="5155896"/>
              <a:chExt cx="645793" cy="645793"/>
            </a:xfrm>
          </p:grpSpPr>
          <p:pic>
            <p:nvPicPr>
              <p:cNvPr id="69" name="Object 35">
                <a:extLst>
                  <a:ext uri="{FF2B5EF4-FFF2-40B4-BE49-F238E27FC236}">
                    <a16:creationId xmlns:a16="http://schemas.microsoft.com/office/drawing/2014/main" id="{47A92D75-11F1-4A8F-8EB2-2FE82E820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4832086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70" name="Object 36">
                <a:extLst>
                  <a:ext uri="{FF2B5EF4-FFF2-40B4-BE49-F238E27FC236}">
                    <a16:creationId xmlns:a16="http://schemas.microsoft.com/office/drawing/2014/main" id="{9340E40B-8EC7-4345-A7C5-A216FF224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5155896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68" name="Object 38">
              <a:extLst>
                <a:ext uri="{FF2B5EF4-FFF2-40B4-BE49-F238E27FC236}">
                  <a16:creationId xmlns:a16="http://schemas.microsoft.com/office/drawing/2014/main" id="{C9E8239A-986F-4C3A-92EB-5C28C50B0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1426" y="4996374"/>
              <a:ext cx="1502855" cy="1131410"/>
            </a:xfrm>
            <a:prstGeom prst="rect">
              <a:avLst/>
            </a:prstGeom>
          </p:spPr>
        </p:pic>
      </p:grpSp>
      <p:grpSp>
        <p:nvGrpSpPr>
          <p:cNvPr id="71" name="그룹 1011">
            <a:extLst>
              <a:ext uri="{FF2B5EF4-FFF2-40B4-BE49-F238E27FC236}">
                <a16:creationId xmlns:a16="http://schemas.microsoft.com/office/drawing/2014/main" id="{4E004B6E-9960-4AEC-901E-A06EEC86E135}"/>
              </a:ext>
            </a:extLst>
          </p:cNvPr>
          <p:cNvGrpSpPr/>
          <p:nvPr/>
        </p:nvGrpSpPr>
        <p:grpSpPr>
          <a:xfrm>
            <a:off x="1264538" y="7601409"/>
            <a:ext cx="1820826" cy="800000"/>
            <a:chOff x="6618" y="5811610"/>
            <a:chExt cx="1820826" cy="800000"/>
          </a:xfrm>
        </p:grpSpPr>
        <p:grpSp>
          <p:nvGrpSpPr>
            <p:cNvPr id="72" name="그룹 1012">
              <a:extLst>
                <a:ext uri="{FF2B5EF4-FFF2-40B4-BE49-F238E27FC236}">
                  <a16:creationId xmlns:a16="http://schemas.microsoft.com/office/drawing/2014/main" id="{640536BF-30A2-4F46-A545-5B7836FDD31D}"/>
                </a:ext>
              </a:extLst>
            </p:cNvPr>
            <p:cNvGrpSpPr/>
            <p:nvPr/>
          </p:nvGrpSpPr>
          <p:grpSpPr>
            <a:xfrm>
              <a:off x="594135" y="5879705"/>
              <a:ext cx="645793" cy="645793"/>
              <a:chOff x="594135" y="5879705"/>
              <a:chExt cx="645793" cy="645793"/>
            </a:xfrm>
          </p:grpSpPr>
          <p:pic>
            <p:nvPicPr>
              <p:cNvPr id="74" name="Object 42">
                <a:extLst>
                  <a:ext uri="{FF2B5EF4-FFF2-40B4-BE49-F238E27FC236}">
                    <a16:creationId xmlns:a16="http://schemas.microsoft.com/office/drawing/2014/main" id="{0422318A-A1E8-4161-82B0-ECCFA7193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0325" y="5555896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75" name="Object 43">
                <a:extLst>
                  <a:ext uri="{FF2B5EF4-FFF2-40B4-BE49-F238E27FC236}">
                    <a16:creationId xmlns:a16="http://schemas.microsoft.com/office/drawing/2014/main" id="{BA9AC930-A30E-4464-AA2F-154851A4D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4135" y="5879705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73" name="Object 45">
              <a:extLst>
                <a:ext uri="{FF2B5EF4-FFF2-40B4-BE49-F238E27FC236}">
                  <a16:creationId xmlns:a16="http://schemas.microsoft.com/office/drawing/2014/main" id="{F4D50904-EDE3-4AB9-ACD3-93321504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4808" y="5720183"/>
              <a:ext cx="1499503" cy="1131410"/>
            </a:xfrm>
            <a:prstGeom prst="rect">
              <a:avLst/>
            </a:prstGeom>
          </p:spPr>
        </p:pic>
      </p:grpSp>
      <p:grpSp>
        <p:nvGrpSpPr>
          <p:cNvPr id="76" name="그룹 1013">
            <a:extLst>
              <a:ext uri="{FF2B5EF4-FFF2-40B4-BE49-F238E27FC236}">
                <a16:creationId xmlns:a16="http://schemas.microsoft.com/office/drawing/2014/main" id="{0B12BC21-C98C-40AB-8F56-2B1319A5D201}"/>
              </a:ext>
            </a:extLst>
          </p:cNvPr>
          <p:cNvGrpSpPr/>
          <p:nvPr/>
        </p:nvGrpSpPr>
        <p:grpSpPr>
          <a:xfrm>
            <a:off x="1264538" y="8448336"/>
            <a:ext cx="1820826" cy="800000"/>
            <a:chOff x="0" y="6573514"/>
            <a:chExt cx="1820826" cy="800000"/>
          </a:xfrm>
        </p:grpSpPr>
        <p:grpSp>
          <p:nvGrpSpPr>
            <p:cNvPr id="77" name="그룹 1014">
              <a:extLst>
                <a:ext uri="{FF2B5EF4-FFF2-40B4-BE49-F238E27FC236}">
                  <a16:creationId xmlns:a16="http://schemas.microsoft.com/office/drawing/2014/main" id="{5FDDBE0B-9A0B-4E95-955C-CB9B95BF766C}"/>
                </a:ext>
              </a:extLst>
            </p:cNvPr>
            <p:cNvGrpSpPr/>
            <p:nvPr/>
          </p:nvGrpSpPr>
          <p:grpSpPr>
            <a:xfrm>
              <a:off x="587516" y="6641610"/>
              <a:ext cx="645793" cy="645793"/>
              <a:chOff x="587516" y="6641610"/>
              <a:chExt cx="645793" cy="645793"/>
            </a:xfrm>
          </p:grpSpPr>
          <p:pic>
            <p:nvPicPr>
              <p:cNvPr id="79" name="Object 49">
                <a:extLst>
                  <a:ext uri="{FF2B5EF4-FFF2-40B4-BE49-F238E27FC236}">
                    <a16:creationId xmlns:a16="http://schemas.microsoft.com/office/drawing/2014/main" id="{C497B17A-CA1A-4FA7-BE2C-66CA52187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6317800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80" name="Object 50">
                <a:extLst>
                  <a:ext uri="{FF2B5EF4-FFF2-40B4-BE49-F238E27FC236}">
                    <a16:creationId xmlns:a16="http://schemas.microsoft.com/office/drawing/2014/main" id="{A611F34D-D24F-438E-8B6F-5BD903AC3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6641610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78" name="Object 52">
              <a:extLst>
                <a:ext uri="{FF2B5EF4-FFF2-40B4-BE49-F238E27FC236}">
                  <a16:creationId xmlns:a16="http://schemas.microsoft.com/office/drawing/2014/main" id="{6E68518E-7DE2-4FEB-AE32-B71B1A09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1426" y="6482088"/>
              <a:ext cx="1502855" cy="1131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74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17912C9D-466A-443A-BA5C-C383BB0270B9}"/>
              </a:ext>
            </a:extLst>
          </p:cNvPr>
          <p:cNvGrpSpPr/>
          <p:nvPr/>
        </p:nvGrpSpPr>
        <p:grpSpPr>
          <a:xfrm>
            <a:off x="1351407" y="4000500"/>
            <a:ext cx="15582900" cy="6003618"/>
            <a:chOff x="1522857" y="4381500"/>
            <a:chExt cx="15317343" cy="51816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5717C90-B911-450F-8C01-FAEC7AEDFDD7}"/>
                </a:ext>
              </a:extLst>
            </p:cNvPr>
            <p:cNvSpPr/>
            <p:nvPr/>
          </p:nvSpPr>
          <p:spPr>
            <a:xfrm>
              <a:off x="1522857" y="4381500"/>
              <a:ext cx="15317343" cy="5181600"/>
            </a:xfrm>
            <a:prstGeom prst="rect">
              <a:avLst/>
            </a:prstGeom>
            <a:solidFill>
              <a:srgbClr val="00DB72"/>
            </a:solidFill>
            <a:ln>
              <a:solidFill>
                <a:srgbClr val="00DB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Object 10">
              <a:extLst>
                <a:ext uri="{FF2B5EF4-FFF2-40B4-BE49-F238E27FC236}">
                  <a16:creationId xmlns:a16="http://schemas.microsoft.com/office/drawing/2014/main" id="{8D1796C2-84BD-47BC-98CB-E2A21ABE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857" y="4381500"/>
              <a:ext cx="15240000" cy="508501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03)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업무 기술서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472954-41FC-41FE-8078-FBFBDCF762B9}"/>
              </a:ext>
            </a:extLst>
          </p:cNvPr>
          <p:cNvSpPr txBox="1"/>
          <p:nvPr/>
        </p:nvSpPr>
        <p:spPr>
          <a:xfrm>
            <a:off x="2659333" y="4918597"/>
            <a:ext cx="12888363" cy="2505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노래는 제목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가사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장르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키워드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발매일을 속성으로 가진다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노래는 고유한 노래번호를 가진다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노래는 다수의 리뷰를 통해 평가받을 수 있다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D93C6-F711-4B8B-AF3C-3B16CAA9FE8D}"/>
              </a:ext>
            </a:extLst>
          </p:cNvPr>
          <p:cNvSpPr txBox="1"/>
          <p:nvPr/>
        </p:nvSpPr>
        <p:spPr>
          <a:xfrm>
            <a:off x="1351407" y="250516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2. </a:t>
            </a:r>
            <a:r>
              <a:rPr lang="ko-KR" altLang="en-US" sz="48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노래</a:t>
            </a:r>
          </a:p>
        </p:txBody>
      </p:sp>
      <p:grpSp>
        <p:nvGrpSpPr>
          <p:cNvPr id="51" name="그룹 1004">
            <a:extLst>
              <a:ext uri="{FF2B5EF4-FFF2-40B4-BE49-F238E27FC236}">
                <a16:creationId xmlns:a16="http://schemas.microsoft.com/office/drawing/2014/main" id="{C4A4B54D-55B4-418A-B537-6765EDDD821C}"/>
              </a:ext>
            </a:extLst>
          </p:cNvPr>
          <p:cNvGrpSpPr/>
          <p:nvPr/>
        </p:nvGrpSpPr>
        <p:grpSpPr>
          <a:xfrm>
            <a:off x="2057400" y="3289325"/>
            <a:ext cx="1381125" cy="159604"/>
            <a:chOff x="1676145" y="2422249"/>
            <a:chExt cx="1799079" cy="237292"/>
          </a:xfrm>
        </p:grpSpPr>
        <p:pic>
          <p:nvPicPr>
            <p:cNvPr id="52" name="Object 16">
              <a:extLst>
                <a:ext uri="{FF2B5EF4-FFF2-40B4-BE49-F238E27FC236}">
                  <a16:creationId xmlns:a16="http://schemas.microsoft.com/office/drawing/2014/main" id="{CDA9F8B3-5E7D-4C4C-AD5C-F25280798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145" y="2422249"/>
              <a:ext cx="1799079" cy="237292"/>
            </a:xfrm>
            <a:prstGeom prst="rect">
              <a:avLst/>
            </a:prstGeom>
          </p:spPr>
        </p:pic>
      </p:grpSp>
      <p:grpSp>
        <p:nvGrpSpPr>
          <p:cNvPr id="56" name="그룹 1005">
            <a:extLst>
              <a:ext uri="{FF2B5EF4-FFF2-40B4-BE49-F238E27FC236}">
                <a16:creationId xmlns:a16="http://schemas.microsoft.com/office/drawing/2014/main" id="{09207894-8C9B-460E-9FF5-277E56D8A11B}"/>
              </a:ext>
            </a:extLst>
          </p:cNvPr>
          <p:cNvGrpSpPr/>
          <p:nvPr/>
        </p:nvGrpSpPr>
        <p:grpSpPr>
          <a:xfrm>
            <a:off x="1264538" y="5060628"/>
            <a:ext cx="1820826" cy="800000"/>
            <a:chOff x="0" y="3569124"/>
            <a:chExt cx="1820826" cy="800000"/>
          </a:xfrm>
        </p:grpSpPr>
        <p:grpSp>
          <p:nvGrpSpPr>
            <p:cNvPr id="57" name="그룹 1006">
              <a:extLst>
                <a:ext uri="{FF2B5EF4-FFF2-40B4-BE49-F238E27FC236}">
                  <a16:creationId xmlns:a16="http://schemas.microsoft.com/office/drawing/2014/main" id="{80DD07B3-B2D0-44A1-99CB-DABD1DBC35F0}"/>
                </a:ext>
              </a:extLst>
            </p:cNvPr>
            <p:cNvGrpSpPr/>
            <p:nvPr/>
          </p:nvGrpSpPr>
          <p:grpSpPr>
            <a:xfrm>
              <a:off x="587516" y="3637218"/>
              <a:ext cx="645793" cy="645793"/>
              <a:chOff x="587516" y="3637218"/>
              <a:chExt cx="645793" cy="645793"/>
            </a:xfrm>
          </p:grpSpPr>
          <p:pic>
            <p:nvPicPr>
              <p:cNvPr id="59" name="Object 21">
                <a:extLst>
                  <a:ext uri="{FF2B5EF4-FFF2-40B4-BE49-F238E27FC236}">
                    <a16:creationId xmlns:a16="http://schemas.microsoft.com/office/drawing/2014/main" id="{A8E97FE0-01D0-4AC4-90B5-81335F4E6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3313408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60" name="Object 22">
                <a:extLst>
                  <a:ext uri="{FF2B5EF4-FFF2-40B4-BE49-F238E27FC236}">
                    <a16:creationId xmlns:a16="http://schemas.microsoft.com/office/drawing/2014/main" id="{D68C7C16-B380-4246-8944-A5FA26023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3637218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58" name="Object 24">
              <a:extLst>
                <a:ext uri="{FF2B5EF4-FFF2-40B4-BE49-F238E27FC236}">
                  <a16:creationId xmlns:a16="http://schemas.microsoft.com/office/drawing/2014/main" id="{5ED39B72-146E-4569-B8CF-010DDF14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1426" y="3477698"/>
              <a:ext cx="1441295" cy="1131410"/>
            </a:xfrm>
            <a:prstGeom prst="rect">
              <a:avLst/>
            </a:prstGeom>
          </p:spPr>
        </p:pic>
      </p:grpSp>
      <p:grpSp>
        <p:nvGrpSpPr>
          <p:cNvPr id="61" name="그룹 1007">
            <a:extLst>
              <a:ext uri="{FF2B5EF4-FFF2-40B4-BE49-F238E27FC236}">
                <a16:creationId xmlns:a16="http://schemas.microsoft.com/office/drawing/2014/main" id="{5ECA6899-8DFB-438F-B253-D3E147A61875}"/>
              </a:ext>
            </a:extLst>
          </p:cNvPr>
          <p:cNvGrpSpPr/>
          <p:nvPr/>
        </p:nvGrpSpPr>
        <p:grpSpPr>
          <a:xfrm>
            <a:off x="1264538" y="5907555"/>
            <a:ext cx="1820826" cy="800000"/>
            <a:chOff x="0" y="4342857"/>
            <a:chExt cx="1820826" cy="800000"/>
          </a:xfrm>
        </p:grpSpPr>
        <p:grpSp>
          <p:nvGrpSpPr>
            <p:cNvPr id="62" name="그룹 1008">
              <a:extLst>
                <a:ext uri="{FF2B5EF4-FFF2-40B4-BE49-F238E27FC236}">
                  <a16:creationId xmlns:a16="http://schemas.microsoft.com/office/drawing/2014/main" id="{AA74B28B-6AFC-49F4-AEC2-98E6B512D4F7}"/>
                </a:ext>
              </a:extLst>
            </p:cNvPr>
            <p:cNvGrpSpPr/>
            <p:nvPr/>
          </p:nvGrpSpPr>
          <p:grpSpPr>
            <a:xfrm>
              <a:off x="587516" y="4410951"/>
              <a:ext cx="645793" cy="645793"/>
              <a:chOff x="587516" y="4410951"/>
              <a:chExt cx="645793" cy="645793"/>
            </a:xfrm>
          </p:grpSpPr>
          <p:pic>
            <p:nvPicPr>
              <p:cNvPr id="64" name="Object 28">
                <a:extLst>
                  <a:ext uri="{FF2B5EF4-FFF2-40B4-BE49-F238E27FC236}">
                    <a16:creationId xmlns:a16="http://schemas.microsoft.com/office/drawing/2014/main" id="{399157E9-BA79-4ADF-AB1E-F41F988CC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4087142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65" name="Object 29">
                <a:extLst>
                  <a:ext uri="{FF2B5EF4-FFF2-40B4-BE49-F238E27FC236}">
                    <a16:creationId xmlns:a16="http://schemas.microsoft.com/office/drawing/2014/main" id="{C96FC554-CDC7-4FD6-B5CF-0B100DEB0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4410951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63" name="Object 31">
              <a:extLst>
                <a:ext uri="{FF2B5EF4-FFF2-40B4-BE49-F238E27FC236}">
                  <a16:creationId xmlns:a16="http://schemas.microsoft.com/office/drawing/2014/main" id="{62F4E125-D4CA-458E-A3AB-11CC47757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1426" y="4251431"/>
              <a:ext cx="1500417" cy="1131410"/>
            </a:xfrm>
            <a:prstGeom prst="rect">
              <a:avLst/>
            </a:prstGeom>
          </p:spPr>
        </p:pic>
      </p:grpSp>
      <p:grpSp>
        <p:nvGrpSpPr>
          <p:cNvPr id="37" name="그룹 1009">
            <a:extLst>
              <a:ext uri="{FF2B5EF4-FFF2-40B4-BE49-F238E27FC236}">
                <a16:creationId xmlns:a16="http://schemas.microsoft.com/office/drawing/2014/main" id="{E9BF2FCC-CCBE-43A8-816C-EEB9852D53B2}"/>
              </a:ext>
            </a:extLst>
          </p:cNvPr>
          <p:cNvGrpSpPr/>
          <p:nvPr/>
        </p:nvGrpSpPr>
        <p:grpSpPr>
          <a:xfrm>
            <a:off x="1264538" y="6754482"/>
            <a:ext cx="1820826" cy="800000"/>
            <a:chOff x="0" y="5087800"/>
            <a:chExt cx="1820826" cy="800000"/>
          </a:xfrm>
        </p:grpSpPr>
        <p:grpSp>
          <p:nvGrpSpPr>
            <p:cNvPr id="38" name="그룹 1010">
              <a:extLst>
                <a:ext uri="{FF2B5EF4-FFF2-40B4-BE49-F238E27FC236}">
                  <a16:creationId xmlns:a16="http://schemas.microsoft.com/office/drawing/2014/main" id="{2982C733-CE3D-47EE-AB58-11013DF547CC}"/>
                </a:ext>
              </a:extLst>
            </p:cNvPr>
            <p:cNvGrpSpPr/>
            <p:nvPr/>
          </p:nvGrpSpPr>
          <p:grpSpPr>
            <a:xfrm>
              <a:off x="587516" y="5155896"/>
              <a:ext cx="645793" cy="645793"/>
              <a:chOff x="587516" y="5155896"/>
              <a:chExt cx="645793" cy="645793"/>
            </a:xfrm>
          </p:grpSpPr>
          <p:pic>
            <p:nvPicPr>
              <p:cNvPr id="40" name="Object 35">
                <a:extLst>
                  <a:ext uri="{FF2B5EF4-FFF2-40B4-BE49-F238E27FC236}">
                    <a16:creationId xmlns:a16="http://schemas.microsoft.com/office/drawing/2014/main" id="{79ADDC95-2369-40A6-9CE8-FB1E65233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4832086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41" name="Object 36">
                <a:extLst>
                  <a:ext uri="{FF2B5EF4-FFF2-40B4-BE49-F238E27FC236}">
                    <a16:creationId xmlns:a16="http://schemas.microsoft.com/office/drawing/2014/main" id="{7F01B642-FE37-48C2-A30E-CC853B32D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5155896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454CB8D2-8A6C-464D-8CCD-9C0E83E69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1426" y="4996374"/>
              <a:ext cx="1502855" cy="1131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30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17912C9D-466A-443A-BA5C-C383BB0270B9}"/>
              </a:ext>
            </a:extLst>
          </p:cNvPr>
          <p:cNvGrpSpPr/>
          <p:nvPr/>
        </p:nvGrpSpPr>
        <p:grpSpPr>
          <a:xfrm>
            <a:off x="1351407" y="4000500"/>
            <a:ext cx="15582900" cy="6003618"/>
            <a:chOff x="1522857" y="4381500"/>
            <a:chExt cx="15317343" cy="51816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5717C90-B911-450F-8C01-FAEC7AEDFDD7}"/>
                </a:ext>
              </a:extLst>
            </p:cNvPr>
            <p:cNvSpPr/>
            <p:nvPr/>
          </p:nvSpPr>
          <p:spPr>
            <a:xfrm>
              <a:off x="1522857" y="4381500"/>
              <a:ext cx="15317343" cy="5181600"/>
            </a:xfrm>
            <a:prstGeom prst="rect">
              <a:avLst/>
            </a:prstGeom>
            <a:solidFill>
              <a:srgbClr val="00DB72"/>
            </a:solidFill>
            <a:ln>
              <a:solidFill>
                <a:srgbClr val="00DB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Object 10">
              <a:extLst>
                <a:ext uri="{FF2B5EF4-FFF2-40B4-BE49-F238E27FC236}">
                  <a16:creationId xmlns:a16="http://schemas.microsoft.com/office/drawing/2014/main" id="{8D1796C2-84BD-47BC-98CB-E2A21ABE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857" y="4381500"/>
              <a:ext cx="15240000" cy="508501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03)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업무 기술서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472954-41FC-41FE-8078-FBFBDCF762B9}"/>
              </a:ext>
            </a:extLst>
          </p:cNvPr>
          <p:cNvSpPr txBox="1"/>
          <p:nvPr/>
        </p:nvSpPr>
        <p:spPr>
          <a:xfrm>
            <a:off x="2659333" y="4918597"/>
            <a:ext cx="12888363" cy="2505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아티스트는 아티스트명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아티스트사진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소개를 속성으로 가진다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아티스트는 고유한 아티스트 번호를 가진다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아티스트는 여러 노래를 등록할 수 있다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D93C6-F711-4B8B-AF3C-3B16CAA9FE8D}"/>
              </a:ext>
            </a:extLst>
          </p:cNvPr>
          <p:cNvSpPr txBox="1"/>
          <p:nvPr/>
        </p:nvSpPr>
        <p:spPr>
          <a:xfrm>
            <a:off x="1351406" y="2505160"/>
            <a:ext cx="3830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3. </a:t>
            </a:r>
            <a:r>
              <a:rPr lang="ko-KR" altLang="en-US" sz="48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아티스트</a:t>
            </a:r>
          </a:p>
        </p:txBody>
      </p:sp>
      <p:grpSp>
        <p:nvGrpSpPr>
          <p:cNvPr id="51" name="그룹 1004">
            <a:extLst>
              <a:ext uri="{FF2B5EF4-FFF2-40B4-BE49-F238E27FC236}">
                <a16:creationId xmlns:a16="http://schemas.microsoft.com/office/drawing/2014/main" id="{C4A4B54D-55B4-418A-B537-6765EDDD821C}"/>
              </a:ext>
            </a:extLst>
          </p:cNvPr>
          <p:cNvGrpSpPr/>
          <p:nvPr/>
        </p:nvGrpSpPr>
        <p:grpSpPr>
          <a:xfrm>
            <a:off x="2057400" y="3289324"/>
            <a:ext cx="2819400" cy="218159"/>
            <a:chOff x="1676145" y="2422249"/>
            <a:chExt cx="1799079" cy="237292"/>
          </a:xfrm>
        </p:grpSpPr>
        <p:pic>
          <p:nvPicPr>
            <p:cNvPr id="52" name="Object 16">
              <a:extLst>
                <a:ext uri="{FF2B5EF4-FFF2-40B4-BE49-F238E27FC236}">
                  <a16:creationId xmlns:a16="http://schemas.microsoft.com/office/drawing/2014/main" id="{CDA9F8B3-5E7D-4C4C-AD5C-F25280798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145" y="2422249"/>
              <a:ext cx="1799079" cy="237292"/>
            </a:xfrm>
            <a:prstGeom prst="rect">
              <a:avLst/>
            </a:prstGeom>
          </p:spPr>
        </p:pic>
      </p:grpSp>
      <p:grpSp>
        <p:nvGrpSpPr>
          <p:cNvPr id="56" name="그룹 1005">
            <a:extLst>
              <a:ext uri="{FF2B5EF4-FFF2-40B4-BE49-F238E27FC236}">
                <a16:creationId xmlns:a16="http://schemas.microsoft.com/office/drawing/2014/main" id="{09207894-8C9B-460E-9FF5-277E56D8A11B}"/>
              </a:ext>
            </a:extLst>
          </p:cNvPr>
          <p:cNvGrpSpPr/>
          <p:nvPr/>
        </p:nvGrpSpPr>
        <p:grpSpPr>
          <a:xfrm>
            <a:off x="1264538" y="5060628"/>
            <a:ext cx="1820826" cy="800000"/>
            <a:chOff x="0" y="3569124"/>
            <a:chExt cx="1820826" cy="800000"/>
          </a:xfrm>
        </p:grpSpPr>
        <p:grpSp>
          <p:nvGrpSpPr>
            <p:cNvPr id="57" name="그룹 1006">
              <a:extLst>
                <a:ext uri="{FF2B5EF4-FFF2-40B4-BE49-F238E27FC236}">
                  <a16:creationId xmlns:a16="http://schemas.microsoft.com/office/drawing/2014/main" id="{80DD07B3-B2D0-44A1-99CB-DABD1DBC35F0}"/>
                </a:ext>
              </a:extLst>
            </p:cNvPr>
            <p:cNvGrpSpPr/>
            <p:nvPr/>
          </p:nvGrpSpPr>
          <p:grpSpPr>
            <a:xfrm>
              <a:off x="587516" y="3637218"/>
              <a:ext cx="645793" cy="645793"/>
              <a:chOff x="587516" y="3637218"/>
              <a:chExt cx="645793" cy="645793"/>
            </a:xfrm>
          </p:grpSpPr>
          <p:pic>
            <p:nvPicPr>
              <p:cNvPr id="59" name="Object 21">
                <a:extLst>
                  <a:ext uri="{FF2B5EF4-FFF2-40B4-BE49-F238E27FC236}">
                    <a16:creationId xmlns:a16="http://schemas.microsoft.com/office/drawing/2014/main" id="{A8E97FE0-01D0-4AC4-90B5-81335F4E6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3313408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60" name="Object 22">
                <a:extLst>
                  <a:ext uri="{FF2B5EF4-FFF2-40B4-BE49-F238E27FC236}">
                    <a16:creationId xmlns:a16="http://schemas.microsoft.com/office/drawing/2014/main" id="{D68C7C16-B380-4246-8944-A5FA26023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3637218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58" name="Object 24">
              <a:extLst>
                <a:ext uri="{FF2B5EF4-FFF2-40B4-BE49-F238E27FC236}">
                  <a16:creationId xmlns:a16="http://schemas.microsoft.com/office/drawing/2014/main" id="{5ED39B72-146E-4569-B8CF-010DDF14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1426" y="3477698"/>
              <a:ext cx="1441295" cy="1131410"/>
            </a:xfrm>
            <a:prstGeom prst="rect">
              <a:avLst/>
            </a:prstGeom>
          </p:spPr>
        </p:pic>
      </p:grpSp>
      <p:grpSp>
        <p:nvGrpSpPr>
          <p:cNvPr id="61" name="그룹 1007">
            <a:extLst>
              <a:ext uri="{FF2B5EF4-FFF2-40B4-BE49-F238E27FC236}">
                <a16:creationId xmlns:a16="http://schemas.microsoft.com/office/drawing/2014/main" id="{5ECA6899-8DFB-438F-B253-D3E147A61875}"/>
              </a:ext>
            </a:extLst>
          </p:cNvPr>
          <p:cNvGrpSpPr/>
          <p:nvPr/>
        </p:nvGrpSpPr>
        <p:grpSpPr>
          <a:xfrm>
            <a:off x="1264538" y="5907555"/>
            <a:ext cx="1820826" cy="800000"/>
            <a:chOff x="0" y="4342857"/>
            <a:chExt cx="1820826" cy="800000"/>
          </a:xfrm>
        </p:grpSpPr>
        <p:grpSp>
          <p:nvGrpSpPr>
            <p:cNvPr id="62" name="그룹 1008">
              <a:extLst>
                <a:ext uri="{FF2B5EF4-FFF2-40B4-BE49-F238E27FC236}">
                  <a16:creationId xmlns:a16="http://schemas.microsoft.com/office/drawing/2014/main" id="{AA74B28B-6AFC-49F4-AEC2-98E6B512D4F7}"/>
                </a:ext>
              </a:extLst>
            </p:cNvPr>
            <p:cNvGrpSpPr/>
            <p:nvPr/>
          </p:nvGrpSpPr>
          <p:grpSpPr>
            <a:xfrm>
              <a:off x="587516" y="4410951"/>
              <a:ext cx="645793" cy="645793"/>
              <a:chOff x="587516" y="4410951"/>
              <a:chExt cx="645793" cy="645793"/>
            </a:xfrm>
          </p:grpSpPr>
          <p:pic>
            <p:nvPicPr>
              <p:cNvPr id="64" name="Object 28">
                <a:extLst>
                  <a:ext uri="{FF2B5EF4-FFF2-40B4-BE49-F238E27FC236}">
                    <a16:creationId xmlns:a16="http://schemas.microsoft.com/office/drawing/2014/main" id="{399157E9-BA79-4ADF-AB1E-F41F988CC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4087142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65" name="Object 29">
                <a:extLst>
                  <a:ext uri="{FF2B5EF4-FFF2-40B4-BE49-F238E27FC236}">
                    <a16:creationId xmlns:a16="http://schemas.microsoft.com/office/drawing/2014/main" id="{C96FC554-CDC7-4FD6-B5CF-0B100DEB0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4410951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63" name="Object 31">
              <a:extLst>
                <a:ext uri="{FF2B5EF4-FFF2-40B4-BE49-F238E27FC236}">
                  <a16:creationId xmlns:a16="http://schemas.microsoft.com/office/drawing/2014/main" id="{62F4E125-D4CA-458E-A3AB-11CC47757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1426" y="4251431"/>
              <a:ext cx="1500417" cy="1131410"/>
            </a:xfrm>
            <a:prstGeom prst="rect">
              <a:avLst/>
            </a:prstGeom>
          </p:spPr>
        </p:pic>
      </p:grpSp>
      <p:grpSp>
        <p:nvGrpSpPr>
          <p:cNvPr id="23" name="그룹 1009">
            <a:extLst>
              <a:ext uri="{FF2B5EF4-FFF2-40B4-BE49-F238E27FC236}">
                <a16:creationId xmlns:a16="http://schemas.microsoft.com/office/drawing/2014/main" id="{EE2C9875-C957-4FE5-9DBA-0DBE3C602201}"/>
              </a:ext>
            </a:extLst>
          </p:cNvPr>
          <p:cNvGrpSpPr/>
          <p:nvPr/>
        </p:nvGrpSpPr>
        <p:grpSpPr>
          <a:xfrm>
            <a:off x="1264538" y="6754482"/>
            <a:ext cx="1820826" cy="800000"/>
            <a:chOff x="0" y="5087800"/>
            <a:chExt cx="1820826" cy="800000"/>
          </a:xfrm>
        </p:grpSpPr>
        <p:grpSp>
          <p:nvGrpSpPr>
            <p:cNvPr id="24" name="그룹 1010">
              <a:extLst>
                <a:ext uri="{FF2B5EF4-FFF2-40B4-BE49-F238E27FC236}">
                  <a16:creationId xmlns:a16="http://schemas.microsoft.com/office/drawing/2014/main" id="{FB0A5445-309B-4B23-9EB7-1AC9C636F3A4}"/>
                </a:ext>
              </a:extLst>
            </p:cNvPr>
            <p:cNvGrpSpPr/>
            <p:nvPr/>
          </p:nvGrpSpPr>
          <p:grpSpPr>
            <a:xfrm>
              <a:off x="587516" y="5155896"/>
              <a:ext cx="645793" cy="645793"/>
              <a:chOff x="587516" y="5155896"/>
              <a:chExt cx="645793" cy="645793"/>
            </a:xfrm>
          </p:grpSpPr>
          <p:pic>
            <p:nvPicPr>
              <p:cNvPr id="26" name="Object 35">
                <a:extLst>
                  <a:ext uri="{FF2B5EF4-FFF2-40B4-BE49-F238E27FC236}">
                    <a16:creationId xmlns:a16="http://schemas.microsoft.com/office/drawing/2014/main" id="{23F2F2CD-56C2-489C-8395-34E1065AA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4832086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27" name="Object 36">
                <a:extLst>
                  <a:ext uri="{FF2B5EF4-FFF2-40B4-BE49-F238E27FC236}">
                    <a16:creationId xmlns:a16="http://schemas.microsoft.com/office/drawing/2014/main" id="{901C1028-54DD-41A7-A7AD-92E75BC8B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5155896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DC50A4D3-C02A-4504-9EFE-46ABC64CC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1426" y="4996374"/>
              <a:ext cx="1502855" cy="1131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67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17912C9D-466A-443A-BA5C-C383BB0270B9}"/>
              </a:ext>
            </a:extLst>
          </p:cNvPr>
          <p:cNvGrpSpPr/>
          <p:nvPr/>
        </p:nvGrpSpPr>
        <p:grpSpPr>
          <a:xfrm>
            <a:off x="1351407" y="4000500"/>
            <a:ext cx="15582900" cy="6003618"/>
            <a:chOff x="1522857" y="4381500"/>
            <a:chExt cx="15317343" cy="51816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5717C90-B911-450F-8C01-FAEC7AEDFDD7}"/>
                </a:ext>
              </a:extLst>
            </p:cNvPr>
            <p:cNvSpPr/>
            <p:nvPr/>
          </p:nvSpPr>
          <p:spPr>
            <a:xfrm>
              <a:off x="1522857" y="4381500"/>
              <a:ext cx="15317343" cy="5181600"/>
            </a:xfrm>
            <a:prstGeom prst="rect">
              <a:avLst/>
            </a:prstGeom>
            <a:solidFill>
              <a:srgbClr val="00DB72"/>
            </a:solidFill>
            <a:ln>
              <a:solidFill>
                <a:srgbClr val="00DB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Object 10">
              <a:extLst>
                <a:ext uri="{FF2B5EF4-FFF2-40B4-BE49-F238E27FC236}">
                  <a16:creationId xmlns:a16="http://schemas.microsoft.com/office/drawing/2014/main" id="{8D1796C2-84BD-47BC-98CB-E2A21ABE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857" y="4381500"/>
              <a:ext cx="15240000" cy="508501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03) </a:t>
            </a:r>
            <a:r>
              <a:rPr lang="ko-KR" alt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업무 기술서</a:t>
            </a:r>
            <a:endParaRPr lang="en-US" sz="54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472954-41FC-41FE-8078-FBFBDCF762B9}"/>
              </a:ext>
            </a:extLst>
          </p:cNvPr>
          <p:cNvSpPr txBox="1"/>
          <p:nvPr/>
        </p:nvSpPr>
        <p:spPr>
          <a:xfrm>
            <a:off x="2659333" y="4918597"/>
            <a:ext cx="12888363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리뷰는 평점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감상평을 속성으로 가진다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리뷰는 고유한 리뷰번호를 가진다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D93C6-F711-4B8B-AF3C-3B16CAA9FE8D}"/>
              </a:ext>
            </a:extLst>
          </p:cNvPr>
          <p:cNvSpPr txBox="1"/>
          <p:nvPr/>
        </p:nvSpPr>
        <p:spPr>
          <a:xfrm>
            <a:off x="1351407" y="250516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4. </a:t>
            </a:r>
            <a:r>
              <a:rPr lang="ko-KR" altLang="en-US" sz="4800" dirty="0">
                <a:solidFill>
                  <a:srgbClr val="00DB72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리뷰</a:t>
            </a:r>
          </a:p>
        </p:txBody>
      </p:sp>
      <p:grpSp>
        <p:nvGrpSpPr>
          <p:cNvPr id="51" name="그룹 1004">
            <a:extLst>
              <a:ext uri="{FF2B5EF4-FFF2-40B4-BE49-F238E27FC236}">
                <a16:creationId xmlns:a16="http://schemas.microsoft.com/office/drawing/2014/main" id="{C4A4B54D-55B4-418A-B537-6765EDDD821C}"/>
              </a:ext>
            </a:extLst>
          </p:cNvPr>
          <p:cNvGrpSpPr/>
          <p:nvPr/>
        </p:nvGrpSpPr>
        <p:grpSpPr>
          <a:xfrm>
            <a:off x="2057400" y="3289325"/>
            <a:ext cx="1381125" cy="159604"/>
            <a:chOff x="1676145" y="2422249"/>
            <a:chExt cx="1799079" cy="237292"/>
          </a:xfrm>
        </p:grpSpPr>
        <p:pic>
          <p:nvPicPr>
            <p:cNvPr id="52" name="Object 16">
              <a:extLst>
                <a:ext uri="{FF2B5EF4-FFF2-40B4-BE49-F238E27FC236}">
                  <a16:creationId xmlns:a16="http://schemas.microsoft.com/office/drawing/2014/main" id="{CDA9F8B3-5E7D-4C4C-AD5C-F25280798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145" y="2422249"/>
              <a:ext cx="1799079" cy="237292"/>
            </a:xfrm>
            <a:prstGeom prst="rect">
              <a:avLst/>
            </a:prstGeom>
          </p:spPr>
        </p:pic>
      </p:grpSp>
      <p:grpSp>
        <p:nvGrpSpPr>
          <p:cNvPr id="56" name="그룹 1005">
            <a:extLst>
              <a:ext uri="{FF2B5EF4-FFF2-40B4-BE49-F238E27FC236}">
                <a16:creationId xmlns:a16="http://schemas.microsoft.com/office/drawing/2014/main" id="{09207894-8C9B-460E-9FF5-277E56D8A11B}"/>
              </a:ext>
            </a:extLst>
          </p:cNvPr>
          <p:cNvGrpSpPr/>
          <p:nvPr/>
        </p:nvGrpSpPr>
        <p:grpSpPr>
          <a:xfrm>
            <a:off x="1264538" y="5060628"/>
            <a:ext cx="1820826" cy="800000"/>
            <a:chOff x="0" y="3569124"/>
            <a:chExt cx="1820826" cy="800000"/>
          </a:xfrm>
        </p:grpSpPr>
        <p:grpSp>
          <p:nvGrpSpPr>
            <p:cNvPr id="57" name="그룹 1006">
              <a:extLst>
                <a:ext uri="{FF2B5EF4-FFF2-40B4-BE49-F238E27FC236}">
                  <a16:creationId xmlns:a16="http://schemas.microsoft.com/office/drawing/2014/main" id="{80DD07B3-B2D0-44A1-99CB-DABD1DBC35F0}"/>
                </a:ext>
              </a:extLst>
            </p:cNvPr>
            <p:cNvGrpSpPr/>
            <p:nvPr/>
          </p:nvGrpSpPr>
          <p:grpSpPr>
            <a:xfrm>
              <a:off x="587516" y="3637218"/>
              <a:ext cx="645793" cy="645793"/>
              <a:chOff x="587516" y="3637218"/>
              <a:chExt cx="645793" cy="645793"/>
            </a:xfrm>
          </p:grpSpPr>
          <p:pic>
            <p:nvPicPr>
              <p:cNvPr id="59" name="Object 21">
                <a:extLst>
                  <a:ext uri="{FF2B5EF4-FFF2-40B4-BE49-F238E27FC236}">
                    <a16:creationId xmlns:a16="http://schemas.microsoft.com/office/drawing/2014/main" id="{A8E97FE0-01D0-4AC4-90B5-81335F4E6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3313408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60" name="Object 22">
                <a:extLst>
                  <a:ext uri="{FF2B5EF4-FFF2-40B4-BE49-F238E27FC236}">
                    <a16:creationId xmlns:a16="http://schemas.microsoft.com/office/drawing/2014/main" id="{D68C7C16-B380-4246-8944-A5FA26023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3637218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58" name="Object 24">
              <a:extLst>
                <a:ext uri="{FF2B5EF4-FFF2-40B4-BE49-F238E27FC236}">
                  <a16:creationId xmlns:a16="http://schemas.microsoft.com/office/drawing/2014/main" id="{5ED39B72-146E-4569-B8CF-010DDF14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1426" y="3477698"/>
              <a:ext cx="1441295" cy="1131410"/>
            </a:xfrm>
            <a:prstGeom prst="rect">
              <a:avLst/>
            </a:prstGeom>
          </p:spPr>
        </p:pic>
      </p:grpSp>
      <p:grpSp>
        <p:nvGrpSpPr>
          <p:cNvPr id="61" name="그룹 1007">
            <a:extLst>
              <a:ext uri="{FF2B5EF4-FFF2-40B4-BE49-F238E27FC236}">
                <a16:creationId xmlns:a16="http://schemas.microsoft.com/office/drawing/2014/main" id="{5ECA6899-8DFB-438F-B253-D3E147A61875}"/>
              </a:ext>
            </a:extLst>
          </p:cNvPr>
          <p:cNvGrpSpPr/>
          <p:nvPr/>
        </p:nvGrpSpPr>
        <p:grpSpPr>
          <a:xfrm>
            <a:off x="1264538" y="5907555"/>
            <a:ext cx="1820826" cy="800000"/>
            <a:chOff x="0" y="4342857"/>
            <a:chExt cx="1820826" cy="800000"/>
          </a:xfrm>
        </p:grpSpPr>
        <p:grpSp>
          <p:nvGrpSpPr>
            <p:cNvPr id="62" name="그룹 1008">
              <a:extLst>
                <a:ext uri="{FF2B5EF4-FFF2-40B4-BE49-F238E27FC236}">
                  <a16:creationId xmlns:a16="http://schemas.microsoft.com/office/drawing/2014/main" id="{AA74B28B-6AFC-49F4-AEC2-98E6B512D4F7}"/>
                </a:ext>
              </a:extLst>
            </p:cNvPr>
            <p:cNvGrpSpPr/>
            <p:nvPr/>
          </p:nvGrpSpPr>
          <p:grpSpPr>
            <a:xfrm>
              <a:off x="587516" y="4410951"/>
              <a:ext cx="645793" cy="645793"/>
              <a:chOff x="587516" y="4410951"/>
              <a:chExt cx="645793" cy="645793"/>
            </a:xfrm>
          </p:grpSpPr>
          <p:pic>
            <p:nvPicPr>
              <p:cNvPr id="64" name="Object 28">
                <a:extLst>
                  <a:ext uri="{FF2B5EF4-FFF2-40B4-BE49-F238E27FC236}">
                    <a16:creationId xmlns:a16="http://schemas.microsoft.com/office/drawing/2014/main" id="{399157E9-BA79-4ADF-AB1E-F41F988CC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707" y="4087142"/>
                <a:ext cx="1295238" cy="1295238"/>
              </a:xfrm>
              <a:prstGeom prst="rect">
                <a:avLst/>
              </a:prstGeom>
            </p:spPr>
          </p:pic>
          <p:pic>
            <p:nvPicPr>
              <p:cNvPr id="65" name="Object 29">
                <a:extLst>
                  <a:ext uri="{FF2B5EF4-FFF2-40B4-BE49-F238E27FC236}">
                    <a16:creationId xmlns:a16="http://schemas.microsoft.com/office/drawing/2014/main" id="{C96FC554-CDC7-4FD6-B5CF-0B100DEB0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7516" y="4410951"/>
                <a:ext cx="645793" cy="645793"/>
              </a:xfrm>
              <a:prstGeom prst="rect">
                <a:avLst/>
              </a:prstGeom>
            </p:spPr>
          </p:pic>
        </p:grpSp>
        <p:pic>
          <p:nvPicPr>
            <p:cNvPr id="63" name="Object 31">
              <a:extLst>
                <a:ext uri="{FF2B5EF4-FFF2-40B4-BE49-F238E27FC236}">
                  <a16:creationId xmlns:a16="http://schemas.microsoft.com/office/drawing/2014/main" id="{62F4E125-D4CA-458E-A3AB-11CC47757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1426" y="4251431"/>
              <a:ext cx="1500417" cy="1131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528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131429"/>
            <a:ext cx="19276190" cy="106667"/>
            <a:chOff x="-495238" y="1131429"/>
            <a:chExt cx="19276190" cy="10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19" name="Object 11">
            <a:extLst>
              <a:ext uri="{FF2B5EF4-FFF2-40B4-BE49-F238E27FC236}">
                <a16:creationId xmlns:a16="http://schemas.microsoft.com/office/drawing/2014/main" id="{B611FFDE-F7D5-471C-AB45-54BAD047565B}"/>
              </a:ext>
            </a:extLst>
          </p:cNvPr>
          <p:cNvSpPr txBox="1"/>
          <p:nvPr/>
        </p:nvSpPr>
        <p:spPr>
          <a:xfrm>
            <a:off x="152400" y="1333500"/>
            <a:ext cx="7086600" cy="54093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54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04) ERD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DAC667-5430-4144-8B68-96D41453DC30}"/>
              </a:ext>
            </a:extLst>
          </p:cNvPr>
          <p:cNvGrpSpPr/>
          <p:nvPr/>
        </p:nvGrpSpPr>
        <p:grpSpPr>
          <a:xfrm>
            <a:off x="517106" y="1934365"/>
            <a:ext cx="17251501" cy="8279547"/>
            <a:chOff x="517106" y="1869676"/>
            <a:chExt cx="17251501" cy="8279547"/>
          </a:xfrm>
        </p:grpSpPr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327C87F8-C767-4CFC-901A-C8462E376036}"/>
                </a:ext>
              </a:extLst>
            </p:cNvPr>
            <p:cNvCxnSpPr>
              <a:cxnSpLocks/>
              <a:stCxn id="128" idx="4"/>
              <a:endCxn id="86" idx="0"/>
            </p:cNvCxnSpPr>
            <p:nvPr/>
          </p:nvCxnSpPr>
          <p:spPr>
            <a:xfrm>
              <a:off x="13210420" y="3040073"/>
              <a:ext cx="1422307" cy="109830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49DD904-768A-4A8E-8D16-CB8205C53F68}"/>
                </a:ext>
              </a:extLst>
            </p:cNvPr>
            <p:cNvGrpSpPr/>
            <p:nvPr/>
          </p:nvGrpSpPr>
          <p:grpSpPr>
            <a:xfrm>
              <a:off x="517106" y="1869676"/>
              <a:ext cx="17251501" cy="8279547"/>
              <a:chOff x="517106" y="1869676"/>
              <a:chExt cx="17251501" cy="8279547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73ED6A3B-16B8-406E-B56A-597B4B1AC239}"/>
                  </a:ext>
                </a:extLst>
              </p:cNvPr>
              <p:cNvGrpSpPr/>
              <p:nvPr/>
            </p:nvGrpSpPr>
            <p:grpSpPr>
              <a:xfrm>
                <a:off x="517106" y="1869676"/>
                <a:ext cx="17251501" cy="8279547"/>
                <a:chOff x="282693" y="1674325"/>
                <a:chExt cx="17251501" cy="8279547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8FDA3786-611B-4870-A9DA-EACFFA4D310E}"/>
                    </a:ext>
                  </a:extLst>
                </p:cNvPr>
                <p:cNvGrpSpPr/>
                <p:nvPr/>
              </p:nvGrpSpPr>
              <p:grpSpPr>
                <a:xfrm>
                  <a:off x="282693" y="2261305"/>
                  <a:ext cx="17251501" cy="7692567"/>
                  <a:chOff x="739893" y="2662780"/>
                  <a:chExt cx="17251501" cy="7692567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BAC46837-D849-4AAF-AC67-5BC4C5ECCC32}"/>
                      </a:ext>
                    </a:extLst>
                  </p:cNvPr>
                  <p:cNvCxnSpPr>
                    <a:cxnSpLocks/>
                    <a:stCxn id="78" idx="3"/>
                    <a:endCxn id="104" idx="1"/>
                  </p:cNvCxnSpPr>
                  <p:nvPr/>
                </p:nvCxnSpPr>
                <p:spPr>
                  <a:xfrm flipV="1">
                    <a:off x="10134885" y="8666245"/>
                    <a:ext cx="4029552" cy="1413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71088C69-36B7-4DF4-872A-2AA4F39776A4}"/>
                      </a:ext>
                    </a:extLst>
                  </p:cNvPr>
                  <p:cNvGrpSpPr/>
                  <p:nvPr/>
                </p:nvGrpSpPr>
                <p:grpSpPr>
                  <a:xfrm>
                    <a:off x="739893" y="2662780"/>
                    <a:ext cx="17251501" cy="7692567"/>
                    <a:chOff x="764049" y="2716690"/>
                    <a:chExt cx="17251501" cy="7692567"/>
                  </a:xfrm>
                </p:grpSpPr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95FE8205-A146-4A5B-A2F1-112FD4E3D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69106" y="2716690"/>
                      <a:ext cx="16346444" cy="7692567"/>
                      <a:chOff x="1669106" y="2545223"/>
                      <a:chExt cx="16346444" cy="7692567"/>
                    </a:xfrm>
                  </p:grpSpPr>
                  <p:sp>
                    <p:nvSpPr>
                      <p:cNvPr id="69" name="타원 68">
                        <a:extLst>
                          <a:ext uri="{FF2B5EF4-FFF2-40B4-BE49-F238E27FC236}">
                            <a16:creationId xmlns:a16="http://schemas.microsoft.com/office/drawing/2014/main" id="{D0B49A7E-2DFA-4DB1-9E7B-4332845ECA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40968" y="3309523"/>
                        <a:ext cx="1963281" cy="501826"/>
                      </a:xfrm>
                      <a:prstGeom prst="ellipse">
                        <a:avLst/>
                      </a:prstGeom>
                      <a:noFill/>
                      <a:ln w="57150">
                        <a:solidFill>
                          <a:srgbClr val="00DB72"/>
                        </a:solidFill>
                      </a:ln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600" dirty="0" err="1">
                            <a:solidFill>
                              <a:schemeClr val="tx1"/>
                            </a:solidFill>
                            <a:latin typeface="나눔스퀘어OTF Bold" panose="020B0600000101010101" pitchFamily="34" charset="-127"/>
                            <a:ea typeface="나눔스퀘어OTF Bold" panose="020B0600000101010101" pitchFamily="34" charset="-127"/>
                          </a:rPr>
                          <a:t>팔로우</a:t>
                        </a:r>
                        <a:r>
                          <a:rPr lang="ko-KR" altLang="en-US" sz="1600" dirty="0">
                            <a:solidFill>
                              <a:schemeClr val="tx1"/>
                            </a:solidFill>
                            <a:latin typeface="나눔스퀘어OTF Bold" panose="020B0600000101010101" pitchFamily="34" charset="-127"/>
                            <a:ea typeface="나눔스퀘어OTF Bold" panose="020B0600000101010101" pitchFamily="34" charset="-127"/>
                          </a:rPr>
                          <a:t> 날짜</a:t>
                        </a:r>
                      </a:p>
                    </p:txBody>
                  </p:sp>
                  <p:cxnSp>
                    <p:nvCxnSpPr>
                      <p:cNvPr id="70" name="직선 연결선 69">
                        <a:extLst>
                          <a:ext uri="{FF2B5EF4-FFF2-40B4-BE49-F238E27FC236}">
                            <a16:creationId xmlns:a16="http://schemas.microsoft.com/office/drawing/2014/main" id="{4C924988-98A8-4AF4-853E-3961DBF4942E}"/>
                          </a:ext>
                        </a:extLst>
                      </p:cNvPr>
                      <p:cNvCxnSpPr>
                        <a:cxnSpLocks/>
                        <a:stCxn id="69" idx="4"/>
                        <a:endCxn id="93" idx="0"/>
                      </p:cNvCxnSpPr>
                      <p:nvPr/>
                    </p:nvCxnSpPr>
                    <p:spPr>
                      <a:xfrm>
                        <a:off x="9122609" y="3811349"/>
                        <a:ext cx="1592" cy="32000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1" name="그룹 70">
                        <a:extLst>
                          <a:ext uri="{FF2B5EF4-FFF2-40B4-BE49-F238E27FC236}">
                            <a16:creationId xmlns:a16="http://schemas.microsoft.com/office/drawing/2014/main" id="{EC13B06F-D7E1-4794-9406-A6BD3AD8A0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69106" y="2545223"/>
                        <a:ext cx="16346444" cy="7692567"/>
                        <a:chOff x="1669106" y="2545223"/>
                        <a:chExt cx="16346444" cy="7692567"/>
                      </a:xfrm>
                    </p:grpSpPr>
                    <p:grpSp>
                      <p:nvGrpSpPr>
                        <p:cNvPr id="72" name="그룹 71">
                          <a:extLst>
                            <a:ext uri="{FF2B5EF4-FFF2-40B4-BE49-F238E27FC236}">
                              <a16:creationId xmlns:a16="http://schemas.microsoft.com/office/drawing/2014/main" id="{7AEF5518-E1F0-4158-B647-695D201DC4F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669106" y="2545223"/>
                          <a:ext cx="16346444" cy="7692567"/>
                          <a:chOff x="1161015" y="2575390"/>
                          <a:chExt cx="16346444" cy="7692567"/>
                        </a:xfrm>
                      </p:grpSpPr>
                      <p:grpSp>
                        <p:nvGrpSpPr>
                          <p:cNvPr id="74" name="그룹 73">
                            <a:extLst>
                              <a:ext uri="{FF2B5EF4-FFF2-40B4-BE49-F238E27FC236}">
                                <a16:creationId xmlns:a16="http://schemas.microsoft.com/office/drawing/2014/main" id="{336C851F-5F03-482D-A823-24C6DDDC4A4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61015" y="2575390"/>
                            <a:ext cx="16346444" cy="7692567"/>
                            <a:chOff x="168597" y="-424349"/>
                            <a:chExt cx="13075401" cy="7136793"/>
                          </a:xfrm>
                        </p:grpSpPr>
                        <p:grpSp>
                          <p:nvGrpSpPr>
                            <p:cNvPr id="77" name="그룹 76">
                              <a:extLst>
                                <a:ext uri="{FF2B5EF4-FFF2-40B4-BE49-F238E27FC236}">
                                  <a16:creationId xmlns:a16="http://schemas.microsoft.com/office/drawing/2014/main" id="{84E3CFC8-AA26-440C-8D38-545ED8DD41D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68597" y="-424349"/>
                              <a:ext cx="13075401" cy="7136793"/>
                              <a:chOff x="152060" y="-756532"/>
                              <a:chExt cx="14531898" cy="9375813"/>
                            </a:xfrm>
                          </p:grpSpPr>
                          <p:grpSp>
                            <p:nvGrpSpPr>
                              <p:cNvPr id="85" name="그룹 84">
                                <a:extLst>
                                  <a:ext uri="{FF2B5EF4-FFF2-40B4-BE49-F238E27FC236}">
                                    <a16:creationId xmlns:a16="http://schemas.microsoft.com/office/drawing/2014/main" id="{FB7153F2-C07E-4F25-9330-B9A94CB66A7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2060" y="-756532"/>
                                <a:ext cx="14531898" cy="9375813"/>
                                <a:chOff x="-69671" y="-701957"/>
                                <a:chExt cx="18269674" cy="9274737"/>
                              </a:xfrm>
                            </p:grpSpPr>
                            <p:grpSp>
                              <p:nvGrpSpPr>
                                <p:cNvPr id="96" name="그룹 95">
                                  <a:extLst>
                                    <a:ext uri="{FF2B5EF4-FFF2-40B4-BE49-F238E27FC236}">
                                      <a16:creationId xmlns:a16="http://schemas.microsoft.com/office/drawing/2014/main" id="{4573B8F2-95DE-410C-B9C9-541D9E20F6E6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-69671" y="-701957"/>
                                  <a:ext cx="18269674" cy="3942756"/>
                                  <a:chOff x="-15961" y="-1269877"/>
                                  <a:chExt cx="19885289" cy="4439832"/>
                                </a:xfrm>
                              </p:grpSpPr>
                              <p:sp>
                                <p:nvSpPr>
                                  <p:cNvPr id="115" name="직사각형 114">
                                    <a:extLst>
                                      <a:ext uri="{FF2B5EF4-FFF2-40B4-BE49-F238E27FC236}">
                                        <a16:creationId xmlns:a16="http://schemas.microsoft.com/office/drawing/2014/main" id="{C9DABDF3-DC64-4D5F-B275-4D278E4F57B6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879245" y="1009222"/>
                                    <a:ext cx="1631578" cy="79785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00DB72"/>
                                  </a:solidFill>
                                  <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4">
                                      <a:shade val="50000"/>
                                    </a:schemeClr>
                                  </a:lnRef>
                                  <a:fillRef idx="1">
                                    <a:schemeClr val="accent4"/>
                                  </a:fillRef>
                                  <a:effectRef idx="0">
                                    <a:schemeClr val="accent4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2000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회원</a:t>
                                    </a:r>
                                    <a:endParaRPr lang="ko-KR" altLang="en-US" sz="2400" dirty="0">
                                      <a:solidFill>
                                        <a:schemeClr val="tx1"/>
                                      </a:solidFill>
                                      <a:latin typeface="나눔스퀘어OTF Bold" panose="020B0600000101010101" pitchFamily="34" charset="-127"/>
                                      <a:ea typeface="나눔스퀘어OTF Bold" panose="020B0600000101010101" pitchFamily="34" charset="-127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16" name="타원 115">
                                    <a:extLst>
                                      <a:ext uri="{FF2B5EF4-FFF2-40B4-BE49-F238E27FC236}">
                                        <a16:creationId xmlns:a16="http://schemas.microsoft.com/office/drawing/2014/main" id="{BC7271D7-F7A1-4A5B-AF94-F4B2503E9DC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55629" y="261076"/>
                                    <a:ext cx="929144" cy="681317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57150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5">
                                      <a:shade val="50000"/>
                                    </a:schemeClr>
                                  </a:lnRef>
                                  <a:fillRef idx="1">
                                    <a:schemeClr val="accent5"/>
                                  </a:fillRef>
                                  <a:effectRef idx="0">
                                    <a:schemeClr val="accent5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en-US" altLang="ko-KR" sz="1600" u="sng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ID</a:t>
                                    </a:r>
                                    <a:endParaRPr lang="ko-KR" altLang="en-US" sz="1600" u="sng" dirty="0">
                                      <a:solidFill>
                                        <a:schemeClr val="tx1"/>
                                      </a:solidFill>
                                      <a:latin typeface="나눔스퀘어OTF Bold" panose="020B0600000101010101" pitchFamily="34" charset="-127"/>
                                      <a:ea typeface="나눔스퀘어OTF Bold" panose="020B0600000101010101" pitchFamily="34" charset="-127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17" name="타원 116">
                                    <a:extLst>
                                      <a:ext uri="{FF2B5EF4-FFF2-40B4-BE49-F238E27FC236}">
                                        <a16:creationId xmlns:a16="http://schemas.microsoft.com/office/drawing/2014/main" id="{B9B969B9-75E4-4E9E-B929-CC50C501E3F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-15961" y="1870272"/>
                                    <a:ext cx="1203954" cy="681317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57150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5">
                                      <a:shade val="50000"/>
                                    </a:schemeClr>
                                  </a:lnRef>
                                  <a:fillRef idx="1">
                                    <a:schemeClr val="accent5"/>
                                  </a:fillRef>
                                  <a:effectRef idx="0">
                                    <a:schemeClr val="accent5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1600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이름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118" name="타원 117">
                                    <a:extLst>
                                      <a:ext uri="{FF2B5EF4-FFF2-40B4-BE49-F238E27FC236}">
                                        <a16:creationId xmlns:a16="http://schemas.microsoft.com/office/drawing/2014/main" id="{2079D248-B7E4-4B3E-B8B8-E7CFC160ED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146468" y="-369174"/>
                                    <a:ext cx="1174378" cy="681317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57150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5">
                                      <a:shade val="50000"/>
                                    </a:schemeClr>
                                  </a:lnRef>
                                  <a:fillRef idx="1">
                                    <a:schemeClr val="accent5"/>
                                  </a:fillRef>
                                  <a:effectRef idx="0">
                                    <a:schemeClr val="accent5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1600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나이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119" name="타원 118">
                                    <a:extLst>
                                      <a:ext uri="{FF2B5EF4-FFF2-40B4-BE49-F238E27FC236}">
                                        <a16:creationId xmlns:a16="http://schemas.microsoft.com/office/drawing/2014/main" id="{351EAB23-B4FB-4E61-B636-9851365DBA3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2487688" y="-215608"/>
                                    <a:ext cx="1993877" cy="681317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57150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5">
                                      <a:shade val="50000"/>
                                    </a:schemeClr>
                                  </a:lnRef>
                                  <a:fillRef idx="1">
                                    <a:schemeClr val="accent5"/>
                                  </a:fillRef>
                                  <a:effectRef idx="0">
                                    <a:schemeClr val="accent5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1600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선호장르</a:t>
                                    </a:r>
                                  </a:p>
                                </p:txBody>
                              </p:sp>
                              <p:cxnSp>
                                <p:nvCxnSpPr>
                                  <p:cNvPr id="120" name="직선 연결선 119">
                                    <a:extLst>
                                      <a:ext uri="{FF2B5EF4-FFF2-40B4-BE49-F238E27FC236}">
                                        <a16:creationId xmlns:a16="http://schemas.microsoft.com/office/drawing/2014/main" id="{098850A6-76C2-4375-8E33-3D68D1D6F7CD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16" idx="5"/>
                                    <a:endCxn id="115" idx="1"/>
                                  </p:cNvCxnSpPr>
                                  <p:nvPr/>
                                </p:nvCxnSpPr>
                                <p:spPr>
                                  <a:xfrm>
                                    <a:off x="1248703" y="842616"/>
                                    <a:ext cx="630542" cy="565536"/>
                                  </a:xfrm>
                                  <a:prstGeom prst="line">
                                    <a:avLst/>
                                  </a:prstGeom>
                                  <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121" name="직선 연결선 120">
                                    <a:extLst>
                                      <a:ext uri="{FF2B5EF4-FFF2-40B4-BE49-F238E27FC236}">
                                        <a16:creationId xmlns:a16="http://schemas.microsoft.com/office/drawing/2014/main" id="{E34BC522-1F4E-4340-B694-A69DBDD1026F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17" idx="7"/>
                                    <a:endCxn id="115" idx="1"/>
                                  </p:cNvCxnSpPr>
                                  <p:nvPr/>
                                </p:nvCxnSpPr>
                                <p:spPr>
                                  <a:xfrm flipV="1">
                                    <a:off x="1011679" y="1408152"/>
                                    <a:ext cx="867567" cy="561897"/>
                                  </a:xfrm>
                                  <a:prstGeom prst="line">
                                    <a:avLst/>
                                  </a:prstGeom>
                                  <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122" name="직선 연결선 121">
                                    <a:extLst>
                                      <a:ext uri="{FF2B5EF4-FFF2-40B4-BE49-F238E27FC236}">
                                        <a16:creationId xmlns:a16="http://schemas.microsoft.com/office/drawing/2014/main" id="{AC043E37-CD9B-4739-AEAE-C996BA15D2DD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19" idx="4"/>
                                    <a:endCxn id="115" idx="0"/>
                                  </p:cNvCxnSpPr>
                                  <p:nvPr/>
                                </p:nvCxnSpPr>
                                <p:spPr>
                                  <a:xfrm flipH="1">
                                    <a:off x="2695035" y="465709"/>
                                    <a:ext cx="789592" cy="543513"/>
                                  </a:xfrm>
                                  <a:prstGeom prst="line">
                                    <a:avLst/>
                                  </a:prstGeom>
                                  <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123" name="직선 연결선 122">
                                    <a:extLst>
                                      <a:ext uri="{FF2B5EF4-FFF2-40B4-BE49-F238E27FC236}">
                                        <a16:creationId xmlns:a16="http://schemas.microsoft.com/office/drawing/2014/main" id="{EB6DACB6-74C7-4545-AB53-4F577A595E62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15" idx="0"/>
                                    <a:endCxn id="118" idx="4"/>
                                  </p:cNvCxnSpPr>
                                  <p:nvPr/>
                                </p:nvCxnSpPr>
                                <p:spPr>
                                  <a:xfrm flipH="1" flipV="1">
                                    <a:off x="1733657" y="312143"/>
                                    <a:ext cx="961378" cy="697078"/>
                                  </a:xfrm>
                                  <a:prstGeom prst="line">
                                    <a:avLst/>
                                  </a:prstGeom>
                                  <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24" name="타원 123">
                                    <a:extLst>
                                      <a:ext uri="{FF2B5EF4-FFF2-40B4-BE49-F238E27FC236}">
                                        <a16:creationId xmlns:a16="http://schemas.microsoft.com/office/drawing/2014/main" id="{7D775929-DC94-4B5A-9388-D48E178F9CD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952347" y="2488638"/>
                                    <a:ext cx="1263736" cy="681317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57150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5">
                                      <a:shade val="50000"/>
                                    </a:schemeClr>
                                  </a:lnRef>
                                  <a:fillRef idx="1">
                                    <a:schemeClr val="accent5"/>
                                  </a:fillRef>
                                  <a:effectRef idx="0">
                                    <a:schemeClr val="accent5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1600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성별</a:t>
                                    </a:r>
                                    <a:endParaRPr lang="en-US" altLang="ko-KR" sz="1600" dirty="0">
                                      <a:solidFill>
                                        <a:schemeClr val="tx1"/>
                                      </a:solidFill>
                                      <a:latin typeface="나눔스퀘어OTF Bold" panose="020B0600000101010101" pitchFamily="34" charset="-127"/>
                                      <a:ea typeface="나눔스퀘어OTF Bold" panose="020B0600000101010101" pitchFamily="34" charset="-127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25" name="타원 124">
                                    <a:extLst>
                                      <a:ext uri="{FF2B5EF4-FFF2-40B4-BE49-F238E27FC236}">
                                        <a16:creationId xmlns:a16="http://schemas.microsoft.com/office/drawing/2014/main" id="{D7007AB8-ED8C-4D50-95B3-7BA694021F5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2292400" y="-197107"/>
                                    <a:ext cx="2473591" cy="681318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57150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5">
                                      <a:shade val="50000"/>
                                    </a:schemeClr>
                                  </a:lnRef>
                                  <a:fillRef idx="1">
                                    <a:schemeClr val="accent5"/>
                                  </a:fillRef>
                                  <a:effectRef idx="0">
                                    <a:schemeClr val="accent5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1600" u="sng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아티스트 </a:t>
                                    </a:r>
                                    <a:r>
                                      <a:rPr lang="en-US" altLang="ko-KR" sz="1600" u="sng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ID</a:t>
                                    </a:r>
                                    <a:endParaRPr lang="ko-KR" altLang="en-US" sz="1600" u="sng" dirty="0">
                                      <a:solidFill>
                                        <a:schemeClr val="tx1"/>
                                      </a:solidFill>
                                      <a:latin typeface="나눔스퀘어OTF Bold" panose="020B0600000101010101" pitchFamily="34" charset="-127"/>
                                      <a:ea typeface="나눔스퀘어OTF Bold" panose="020B0600000101010101" pitchFamily="34" charset="-127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26" name="타원 125">
                                    <a:extLst>
                                      <a:ext uri="{FF2B5EF4-FFF2-40B4-BE49-F238E27FC236}">
                                        <a16:creationId xmlns:a16="http://schemas.microsoft.com/office/drawing/2014/main" id="{F045477E-850E-4899-928B-E3D5B3E3ACE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5790156" y="-1269877"/>
                                    <a:ext cx="2462444" cy="681318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57150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5">
                                      <a:shade val="50000"/>
                                    </a:schemeClr>
                                  </a:lnRef>
                                  <a:fillRef idx="1">
                                    <a:schemeClr val="accent5"/>
                                  </a:fillRef>
                                  <a:effectRef idx="0">
                                    <a:schemeClr val="accent5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1600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아티스트 명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127" name="타원 126">
                                    <a:extLst>
                                      <a:ext uri="{FF2B5EF4-FFF2-40B4-BE49-F238E27FC236}">
                                        <a16:creationId xmlns:a16="http://schemas.microsoft.com/office/drawing/2014/main" id="{1BE62E43-8E49-43E8-B4FD-0DAF349353D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7201027" y="480292"/>
                                    <a:ext cx="2668301" cy="681318"/>
                                  </a:xfrm>
                                  <a:prstGeom prst="ellipse">
                                    <a:avLst/>
                                  </a:prstGeom>
                                  <a:noFill/>
                                  <a:ln w="57150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5">
                                      <a:shade val="50000"/>
                                    </a:schemeClr>
                                  </a:lnRef>
                                  <a:fillRef idx="1">
                                    <a:schemeClr val="accent5"/>
                                  </a:fillRef>
                                  <a:effectRef idx="0">
                                    <a:schemeClr val="accent5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160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아티스트 소개</a:t>
                                    </a:r>
                                    <a:endParaRPr lang="en-US" altLang="ko-KR" sz="1600" dirty="0">
                                      <a:solidFill>
                                        <a:schemeClr val="tx1"/>
                                      </a:solidFill>
                                      <a:latin typeface="나눔스퀘어OTF Bold" panose="020B0600000101010101" pitchFamily="34" charset="-127"/>
                                      <a:ea typeface="나눔스퀘어OTF Bold" panose="020B0600000101010101" pitchFamily="34" charset="-127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97" name="그룹 96">
                                  <a:extLst>
                                    <a:ext uri="{FF2B5EF4-FFF2-40B4-BE49-F238E27FC236}">
                                      <a16:creationId xmlns:a16="http://schemas.microsoft.com/office/drawing/2014/main" id="{7D1B734D-7462-4BC0-B507-E28CE2B9FDF8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400496" y="2030509"/>
                                  <a:ext cx="15801917" cy="6542271"/>
                                  <a:chOff x="1400496" y="2030509"/>
                                  <a:chExt cx="15801917" cy="6542271"/>
                                </a:xfrm>
                              </p:grpSpPr>
                              <p:grpSp>
                                <p:nvGrpSpPr>
                                  <p:cNvPr id="98" name="그룹 97">
                                    <a:extLst>
                                      <a:ext uri="{FF2B5EF4-FFF2-40B4-BE49-F238E27FC236}">
                                        <a16:creationId xmlns:a16="http://schemas.microsoft.com/office/drawing/2014/main" id="{9E2AE195-06BE-40DE-9CB7-E08F47AB165E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11740013" y="6200966"/>
                                    <a:ext cx="5462400" cy="2371814"/>
                                    <a:chOff x="5024830" y="6075818"/>
                                    <a:chExt cx="5643444" cy="2821858"/>
                                  </a:xfrm>
                                </p:grpSpPr>
                                <p:sp>
                                  <p:nvSpPr>
                                    <p:cNvPr id="104" name="직사각형 103">
                                      <a:extLst>
                                        <a:ext uri="{FF2B5EF4-FFF2-40B4-BE49-F238E27FC236}">
                                          <a16:creationId xmlns:a16="http://schemas.microsoft.com/office/drawing/2014/main" id="{91DCC8E9-CF4A-4D80-884E-C37489777465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7279951" y="6075818"/>
                                      <a:ext cx="1631578" cy="797858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00DB72"/>
                                    </a:solidFill>
                                    <a:ln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4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4"/>
                                    </a:fillRef>
                                    <a:effectRef idx="0">
                                      <a:schemeClr val="accent4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r>
                                        <a:rPr lang="ko-KR" altLang="en-US" sz="2000" dirty="0">
                                          <a:solidFill>
                                            <a:schemeClr val="tx1"/>
                                          </a:solidFill>
                                          <a:latin typeface="나눔스퀘어OTF Bold" panose="020B0600000101010101" pitchFamily="34" charset="-127"/>
                                          <a:ea typeface="나눔스퀘어OTF Bold" panose="020B0600000101010101" pitchFamily="34" charset="-127"/>
                                        </a:rPr>
                                        <a:t>노래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05" name="타원 104">
                                      <a:extLst>
                                        <a:ext uri="{FF2B5EF4-FFF2-40B4-BE49-F238E27FC236}">
                                          <a16:creationId xmlns:a16="http://schemas.microsoft.com/office/drawing/2014/main" id="{FE925059-242E-4D77-B27E-8D65F00CEC8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5024830" y="7263402"/>
                                      <a:ext cx="1631578" cy="681314"/>
                                    </a:xfrm>
                                    <a:prstGeom prst="ellipse">
                                      <a:avLst/>
                                    </a:prstGeom>
                                    <a:noFill/>
                                    <a:ln w="57150">
                                      <a:solidFill>
                                        <a:srgbClr val="00DB7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5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5"/>
                                    </a:fillRef>
                                    <a:effectRef idx="0">
                                      <a:schemeClr val="accent5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r>
                                        <a:rPr lang="ko-KR" altLang="en-US" sz="1600" u="sng" dirty="0">
                                          <a:solidFill>
                                            <a:schemeClr val="tx1"/>
                                          </a:solidFill>
                                          <a:latin typeface="나눔스퀘어OTF Bold" panose="020B0600000101010101" pitchFamily="34" charset="-127"/>
                                          <a:ea typeface="나눔스퀘어OTF Bold" panose="020B0600000101010101" pitchFamily="34" charset="-127"/>
                                        </a:rPr>
                                        <a:t>노래번호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06" name="타원 105">
                                      <a:extLst>
                                        <a:ext uri="{FF2B5EF4-FFF2-40B4-BE49-F238E27FC236}">
                                          <a16:creationId xmlns:a16="http://schemas.microsoft.com/office/drawing/2014/main" id="{C8A352CF-2015-4BAA-B062-4E004123EDA3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6219301" y="7969712"/>
                                      <a:ext cx="1239088" cy="681317"/>
                                    </a:xfrm>
                                    <a:prstGeom prst="ellipse">
                                      <a:avLst/>
                                    </a:prstGeom>
                                    <a:noFill/>
                                    <a:ln w="57150">
                                      <a:solidFill>
                                        <a:srgbClr val="00DB7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5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5"/>
                                    </a:fillRef>
                                    <a:effectRef idx="0">
                                      <a:schemeClr val="accent5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r>
                                        <a:rPr lang="ko-KR" altLang="en-US" sz="1600" dirty="0">
                                          <a:solidFill>
                                            <a:schemeClr val="tx1"/>
                                          </a:solidFill>
                                          <a:latin typeface="나눔스퀘어OTF Bold" panose="020B0600000101010101" pitchFamily="34" charset="-127"/>
                                          <a:ea typeface="나눔스퀘어OTF Bold" panose="020B0600000101010101" pitchFamily="34" charset="-127"/>
                                        </a:rPr>
                                        <a:t>제목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07" name="타원 106">
                                      <a:extLst>
                                        <a:ext uri="{FF2B5EF4-FFF2-40B4-BE49-F238E27FC236}">
                                          <a16:creationId xmlns:a16="http://schemas.microsoft.com/office/drawing/2014/main" id="{C8A39F60-A9D8-4E63-ABC8-FAA0CAC40DF0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8816974" y="8216357"/>
                                      <a:ext cx="1490276" cy="681319"/>
                                    </a:xfrm>
                                    <a:prstGeom prst="ellipse">
                                      <a:avLst/>
                                    </a:prstGeom>
                                    <a:noFill/>
                                    <a:ln w="57150">
                                      <a:solidFill>
                                        <a:srgbClr val="00DB7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5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5"/>
                                    </a:fillRef>
                                    <a:effectRef idx="0">
                                      <a:schemeClr val="accent5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r>
                                        <a:rPr lang="ko-KR" altLang="en-US" sz="1600" dirty="0">
                                          <a:solidFill>
                                            <a:schemeClr val="tx1"/>
                                          </a:solidFill>
                                          <a:latin typeface="나눔스퀘어OTF Bold" panose="020B0600000101010101" pitchFamily="34" charset="-127"/>
                                          <a:ea typeface="나눔스퀘어OTF Bold" panose="020B0600000101010101" pitchFamily="34" charset="-127"/>
                                        </a:rPr>
                                        <a:t>키워드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08" name="타원 107">
                                      <a:extLst>
                                        <a:ext uri="{FF2B5EF4-FFF2-40B4-BE49-F238E27FC236}">
                                          <a16:creationId xmlns:a16="http://schemas.microsoft.com/office/drawing/2014/main" id="{2898F253-E64C-45CD-AEC7-B7EA1019A841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9391294" y="7415165"/>
                                      <a:ext cx="1276980" cy="681318"/>
                                    </a:xfrm>
                                    <a:prstGeom prst="ellipse">
                                      <a:avLst/>
                                    </a:prstGeom>
                                    <a:noFill/>
                                    <a:ln w="57150">
                                      <a:solidFill>
                                        <a:srgbClr val="00DB7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5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5"/>
                                    </a:fillRef>
                                    <a:effectRef idx="0">
                                      <a:schemeClr val="accent5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r>
                                        <a:rPr lang="ko-KR" altLang="en-US" sz="1600" dirty="0">
                                          <a:solidFill>
                                            <a:schemeClr val="tx1"/>
                                          </a:solidFill>
                                          <a:latin typeface="나눔스퀘어OTF Bold" panose="020B0600000101010101" pitchFamily="34" charset="-127"/>
                                          <a:ea typeface="나눔스퀘어OTF Bold" panose="020B0600000101010101" pitchFamily="34" charset="-127"/>
                                        </a:rPr>
                                        <a:t>장르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09" name="타원 108">
                                      <a:extLst>
                                        <a:ext uri="{FF2B5EF4-FFF2-40B4-BE49-F238E27FC236}">
                                          <a16:creationId xmlns:a16="http://schemas.microsoft.com/office/drawing/2014/main" id="{985F950A-FA84-43C6-8BD7-B674806CFA4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7584807" y="8096484"/>
                                      <a:ext cx="1099184" cy="681320"/>
                                    </a:xfrm>
                                    <a:prstGeom prst="ellipse">
                                      <a:avLst/>
                                    </a:prstGeom>
                                    <a:noFill/>
                                    <a:ln w="57150">
                                      <a:solidFill>
                                        <a:srgbClr val="00DB72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5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5"/>
                                    </a:fillRef>
                                    <a:effectRef idx="0">
                                      <a:schemeClr val="accent5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r>
                                        <a:rPr lang="ko-KR" altLang="en-US" sz="1600" dirty="0">
                                          <a:solidFill>
                                            <a:schemeClr val="tx1"/>
                                          </a:solidFill>
                                          <a:latin typeface="나눔스퀘어OTF Bold" panose="020B0600000101010101" pitchFamily="34" charset="-127"/>
                                          <a:ea typeface="나눔스퀘어OTF Bold" panose="020B0600000101010101" pitchFamily="34" charset="-127"/>
                                        </a:rPr>
                                        <a:t>가사</a:t>
                                      </a:r>
                                    </a:p>
                                  </p:txBody>
                                </p:sp>
                                <p:cxnSp>
                                  <p:nvCxnSpPr>
                                    <p:cNvPr id="110" name="직선 연결선 109">
                                      <a:extLst>
                                        <a:ext uri="{FF2B5EF4-FFF2-40B4-BE49-F238E27FC236}">
                                          <a16:creationId xmlns:a16="http://schemas.microsoft.com/office/drawing/2014/main" id="{F53881CF-4C9A-4C12-8D55-5B3FB1CD7B32}"/>
                                        </a:ext>
                                      </a:extLst>
                                    </p:cNvPr>
                                    <p:cNvCxnSpPr>
                                      <a:cxnSpLocks/>
                                      <a:stCxn id="105" idx="7"/>
                                      <a:endCxn id="104" idx="2"/>
                                    </p:cNvCxnSpPr>
                                    <p:nvPr/>
                                  </p:nvCxnSpPr>
                                  <p:spPr>
                                    <a:xfrm flipV="1">
                                      <a:off x="6417469" y="6873675"/>
                                      <a:ext cx="1678271" cy="489503"/>
                                    </a:xfrm>
                                    <a:prstGeom prst="line">
                                      <a:avLst/>
                                    </a:prstGeom>
                                    <a:ln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11" name="직선 연결선 110">
                                      <a:extLst>
                                        <a:ext uri="{FF2B5EF4-FFF2-40B4-BE49-F238E27FC236}">
                                          <a16:creationId xmlns:a16="http://schemas.microsoft.com/office/drawing/2014/main" id="{25437CE8-8CA9-45B8-867D-72F830F1A249}"/>
                                        </a:ext>
                                      </a:extLst>
                                    </p:cNvPr>
                                    <p:cNvCxnSpPr>
                                      <a:cxnSpLocks/>
                                      <a:stCxn id="106" idx="0"/>
                                      <a:endCxn id="104" idx="2"/>
                                    </p:cNvCxnSpPr>
                                    <p:nvPr/>
                                  </p:nvCxnSpPr>
                                  <p:spPr>
                                    <a:xfrm flipV="1">
                                      <a:off x="6838846" y="6873675"/>
                                      <a:ext cx="1256894" cy="1096036"/>
                                    </a:xfrm>
                                    <a:prstGeom prst="line">
                                      <a:avLst/>
                                    </a:prstGeom>
                                    <a:ln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12" name="직선 연결선 111">
                                      <a:extLst>
                                        <a:ext uri="{FF2B5EF4-FFF2-40B4-BE49-F238E27FC236}">
                                          <a16:creationId xmlns:a16="http://schemas.microsoft.com/office/drawing/2014/main" id="{9B2CB270-E057-4863-84AF-BAA10F4E62D9}"/>
                                        </a:ext>
                                      </a:extLst>
                                    </p:cNvPr>
                                    <p:cNvCxnSpPr>
                                      <a:cxnSpLocks/>
                                      <a:stCxn id="109" idx="0"/>
                                      <a:endCxn id="104" idx="2"/>
                                    </p:cNvCxnSpPr>
                                    <p:nvPr/>
                                  </p:nvCxnSpPr>
                                  <p:spPr>
                                    <a:xfrm flipH="1" flipV="1">
                                      <a:off x="8095740" y="6873675"/>
                                      <a:ext cx="38659" cy="1222809"/>
                                    </a:xfrm>
                                    <a:prstGeom prst="line">
                                      <a:avLst/>
                                    </a:prstGeom>
                                    <a:ln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13" name="직선 연결선 112">
                                      <a:extLst>
                                        <a:ext uri="{FF2B5EF4-FFF2-40B4-BE49-F238E27FC236}">
                                          <a16:creationId xmlns:a16="http://schemas.microsoft.com/office/drawing/2014/main" id="{7DD22A6B-5E04-49AD-97B2-3218724883B2}"/>
                                        </a:ext>
                                      </a:extLst>
                                    </p:cNvPr>
                                    <p:cNvCxnSpPr>
                                      <a:cxnSpLocks/>
                                      <a:stCxn id="107" idx="1"/>
                                      <a:endCxn id="104" idx="2"/>
                                    </p:cNvCxnSpPr>
                                    <p:nvPr/>
                                  </p:nvCxnSpPr>
                                  <p:spPr>
                                    <a:xfrm flipH="1" flipV="1">
                                      <a:off x="8095740" y="6873675"/>
                                      <a:ext cx="939479" cy="1442460"/>
                                    </a:xfrm>
                                    <a:prstGeom prst="line">
                                      <a:avLst/>
                                    </a:prstGeom>
                                    <a:ln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14" name="직선 연결선 113">
                                      <a:extLst>
                                        <a:ext uri="{FF2B5EF4-FFF2-40B4-BE49-F238E27FC236}">
                                          <a16:creationId xmlns:a16="http://schemas.microsoft.com/office/drawing/2014/main" id="{A0CA02BF-EE8F-42A1-B129-544F4DDD2A6C}"/>
                                        </a:ext>
                                      </a:extLst>
                                    </p:cNvPr>
                                    <p:cNvCxnSpPr>
                                      <a:cxnSpLocks/>
                                      <a:stCxn id="108" idx="2"/>
                                      <a:endCxn id="104" idx="2"/>
                                    </p:cNvCxnSpPr>
                                    <p:nvPr/>
                                  </p:nvCxnSpPr>
                                  <p:spPr>
                                    <a:xfrm flipH="1" flipV="1">
                                      <a:off x="8095740" y="6873675"/>
                                      <a:ext cx="1295554" cy="882150"/>
                                    </a:xfrm>
                                    <a:prstGeom prst="line">
                                      <a:avLst/>
                                    </a:prstGeom>
                                    <a:ln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sp>
                                <p:nvSpPr>
                                  <p:cNvPr id="99" name="순서도: 판단 98">
                                    <a:extLst>
                                      <a:ext uri="{FF2B5EF4-FFF2-40B4-BE49-F238E27FC236}">
                                        <a16:creationId xmlns:a16="http://schemas.microsoft.com/office/drawing/2014/main" id="{D6C89311-C3BB-49AB-8C18-6F2DF18CAE5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068534" y="3967096"/>
                                    <a:ext cx="2388028" cy="967048"/>
                                  </a:xfrm>
                                  <a:prstGeom prst="flowChartDecision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 w="28575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6">
                                      <a:shade val="50000"/>
                                    </a:schemeClr>
                                  </a:lnRef>
                                  <a:fillRef idx="1">
                                    <a:schemeClr val="accent6"/>
                                  </a:fillRef>
                                  <a:effectRef idx="0">
                                    <a:schemeClr val="accent6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2000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저장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100" name="TextBox 99">
                                    <a:extLst>
                                      <a:ext uri="{FF2B5EF4-FFF2-40B4-BE49-F238E27FC236}">
                                        <a16:creationId xmlns:a16="http://schemas.microsoft.com/office/drawing/2014/main" id="{E5A02274-A551-4439-8B01-C49C89F1A245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837547" y="3929478"/>
                                    <a:ext cx="1078963" cy="48240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>
                                    <a:defPPr>
                                      <a:defRPr lang="en-US"/>
                                    </a:defPPr>
                                    <a:lvl1pPr>
                                      <a:defRPr sz="2000">
                                        <a:latin typeface="배달의민족 한나는 열한살" panose="020B0600000101010101" pitchFamily="50" charset="-127"/>
                                        <a:ea typeface="배달의민족 한나는 열한살" panose="020B0600000101010101" pitchFamily="50" charset="-127"/>
                                      </a:defRPr>
                                    </a:lvl1pPr>
                                  </a:lstStyle>
                                  <a:p>
                                    <a:r>
                                      <a:rPr lang="en-US" altLang="ko-KR" dirty="0"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m</a:t>
                                    </a:r>
                                    <a:endParaRPr lang="ko-KR" altLang="en-US" dirty="0">
                                      <a:latin typeface="나눔스퀘어OTF Bold" panose="020B0600000101010101" pitchFamily="34" charset="-127"/>
                                      <a:ea typeface="나눔스퀘어OTF Bold" panose="020B0600000101010101" pitchFamily="34" charset="-127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01" name="TextBox 100">
                                    <a:extLst>
                                      <a:ext uri="{FF2B5EF4-FFF2-40B4-BE49-F238E27FC236}">
                                        <a16:creationId xmlns:a16="http://schemas.microsoft.com/office/drawing/2014/main" id="{1E284BD4-8D15-4B15-A6DD-6B87A66DA75F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9311138" y="3948874"/>
                                    <a:ext cx="1078963" cy="48240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>
                                    <a:defPPr>
                                      <a:defRPr lang="en-US"/>
                                    </a:defPPr>
                                    <a:lvl1pPr>
                                      <a:defRPr sz="2000">
                                        <a:latin typeface="배달의민족 한나는 열한살" panose="020B0600000101010101" pitchFamily="50" charset="-127"/>
                                        <a:ea typeface="배달의민족 한나는 열한살" panose="020B0600000101010101" pitchFamily="50" charset="-127"/>
                                      </a:defRPr>
                                    </a:lvl1pPr>
                                  </a:lstStyle>
                                  <a:p>
                                    <a:r>
                                      <a:rPr lang="en-US" altLang="ko-KR" dirty="0"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n</a:t>
                                    </a:r>
                                    <a:endParaRPr lang="ko-KR" altLang="en-US" dirty="0">
                                      <a:latin typeface="나눔스퀘어OTF Bold" panose="020B0600000101010101" pitchFamily="34" charset="-127"/>
                                      <a:ea typeface="나눔스퀘어OTF Bold" panose="020B0600000101010101" pitchFamily="34" charset="-127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102" name="직선 연결선 101">
                                    <a:extLst>
                                      <a:ext uri="{FF2B5EF4-FFF2-40B4-BE49-F238E27FC236}">
                                        <a16:creationId xmlns:a16="http://schemas.microsoft.com/office/drawing/2014/main" id="{F3924D2C-CE06-4CEE-B75E-96244F3200E4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24" idx="0"/>
                                    <a:endCxn id="115" idx="2"/>
                                  </p:cNvCxnSpPr>
                                  <p:nvPr/>
                                </p:nvCxnSpPr>
                                <p:spPr>
                                  <a:xfrm flipV="1">
                                    <a:off x="1400496" y="2030509"/>
                                    <a:ext cx="1020569" cy="605253"/>
                                  </a:xfrm>
                                  <a:prstGeom prst="line">
                                    <a:avLst/>
                                  </a:prstGeom>
                                  <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03" name="순서도: 판단 102">
                                    <a:extLst>
                                      <a:ext uri="{FF2B5EF4-FFF2-40B4-BE49-F238E27FC236}">
                                        <a16:creationId xmlns:a16="http://schemas.microsoft.com/office/drawing/2014/main" id="{13551278-A2B9-489A-9AF5-9492551421F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3847097" y="3751719"/>
                                    <a:ext cx="1730619" cy="967048"/>
                                  </a:xfrm>
                                  <a:prstGeom prst="flowChartDecision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 w="28575">
                                    <a:solidFill>
                                      <a:srgbClr val="00DB72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6">
                                      <a:shade val="50000"/>
                                    </a:schemeClr>
                                  </a:lnRef>
                                  <a:fillRef idx="1">
                                    <a:schemeClr val="accent6"/>
                                  </a:fillRef>
                                  <a:effectRef idx="0">
                                    <a:schemeClr val="accent6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ko-KR" altLang="en-US" sz="2000" dirty="0">
                                        <a:solidFill>
                                          <a:schemeClr val="tx1"/>
                                        </a:solidFill>
                                        <a:latin typeface="나눔스퀘어OTF Bold" panose="020B0600000101010101" pitchFamily="34" charset="-127"/>
                                        <a:ea typeface="나눔스퀘어OTF Bold" panose="020B0600000101010101" pitchFamily="34" charset="-127"/>
                                      </a:rPr>
                                      <a:t>등록</a:t>
                                    </a: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86" name="직사각형 85">
                                <a:extLst>
                                  <a:ext uri="{FF2B5EF4-FFF2-40B4-BE49-F238E27FC236}">
                                    <a16:creationId xmlns:a16="http://schemas.microsoft.com/office/drawing/2014/main" id="{0DCB9BCB-BA90-4634-BDC7-C4C34965B3A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268107" y="1293171"/>
                                <a:ext cx="1256142" cy="716253"/>
                              </a:xfrm>
                              <a:prstGeom prst="rect">
                                <a:avLst/>
                              </a:prstGeom>
                              <a:solidFill>
                                <a:srgbClr val="00DB72"/>
                              </a:solidFill>
                              <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4">
                                  <a:shade val="50000"/>
                                </a:schemeClr>
                              </a:lnRef>
                              <a:fillRef idx="1">
                                <a:schemeClr val="accent4"/>
                              </a:fillRef>
                              <a:effectRef idx="0">
                                <a:schemeClr val="accent4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ko-KR" altLang="en-US" sz="2000" dirty="0">
                                    <a:solidFill>
                                      <a:schemeClr val="tx1"/>
                                    </a:solidFill>
                                    <a:latin typeface="나눔스퀘어OTF Bold" panose="020B0600000101010101" pitchFamily="34" charset="-127"/>
                                    <a:ea typeface="나눔스퀘어OTF Bold" panose="020B0600000101010101" pitchFamily="34" charset="-127"/>
                                  </a:rPr>
                                  <a:t>아티스트</a:t>
                                </a:r>
                              </a:p>
                            </p:txBody>
                          </p:sp>
                          <p:cxnSp>
                            <p:nvCxnSpPr>
                              <p:cNvPr id="87" name="직선 연결선 86">
                                <a:extLst>
                                  <a:ext uri="{FF2B5EF4-FFF2-40B4-BE49-F238E27FC236}">
                                    <a16:creationId xmlns:a16="http://schemas.microsoft.com/office/drawing/2014/main" id="{3CE5DCEE-F7DE-4170-935E-E9E073AF7155}"/>
                                  </a:ext>
                                </a:extLst>
                              </p:cNvPr>
                              <p:cNvCxnSpPr>
                                <a:cxnSpLocks/>
                                <a:stCxn id="125" idx="4"/>
                                <a:endCxn id="86" idx="0"/>
                              </p:cNvCxnSpPr>
                              <p:nvPr/>
                            </p:nvCxnSpPr>
                            <p:spPr>
                              <a:xfrm>
                                <a:off x="10050676" y="818147"/>
                                <a:ext cx="1845502" cy="475023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88" name="직선 연결선 87">
                                <a:extLst>
                                  <a:ext uri="{FF2B5EF4-FFF2-40B4-BE49-F238E27FC236}">
                                    <a16:creationId xmlns:a16="http://schemas.microsoft.com/office/drawing/2014/main" id="{3A2E3FAC-7BA9-40C5-AFB1-19CB070BA9EC}"/>
                                  </a:ext>
                                </a:extLst>
                              </p:cNvPr>
                              <p:cNvCxnSpPr>
                                <a:cxnSpLocks/>
                                <a:stCxn id="126" idx="4"/>
                                <a:endCxn id="86" idx="0"/>
                              </p:cNvCxnSpPr>
                              <p:nvPr/>
                            </p:nvCxnSpPr>
                            <p:spPr>
                              <a:xfrm flipH="1">
                                <a:off x="11896178" y="-144899"/>
                                <a:ext cx="706537" cy="143807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89" name="직선 연결선 88">
                                <a:extLst>
                                  <a:ext uri="{FF2B5EF4-FFF2-40B4-BE49-F238E27FC236}">
                                    <a16:creationId xmlns:a16="http://schemas.microsoft.com/office/drawing/2014/main" id="{3C351658-FB28-432C-9A89-CC642A3985EB}"/>
                                  </a:ext>
                                </a:extLst>
                              </p:cNvPr>
                              <p:cNvCxnSpPr>
                                <a:cxnSpLocks/>
                                <a:stCxn id="127" idx="2"/>
                                <a:endCxn id="86" idx="0"/>
                              </p:cNvCxnSpPr>
                              <p:nvPr/>
                            </p:nvCxnSpPr>
                            <p:spPr>
                              <a:xfrm flipH="1">
                                <a:off x="11896178" y="1120446"/>
                                <a:ext cx="837822" cy="172726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90" name="직선 연결선 89">
                                <a:extLst>
                                  <a:ext uri="{FF2B5EF4-FFF2-40B4-BE49-F238E27FC236}">
                                    <a16:creationId xmlns:a16="http://schemas.microsoft.com/office/drawing/2014/main" id="{3790ADA4-A76F-4384-8CEF-709B87028479}"/>
                                  </a:ext>
                                </a:extLst>
                              </p:cNvPr>
                              <p:cNvCxnSpPr>
                                <a:cxnSpLocks/>
                                <a:stCxn id="103" idx="2"/>
                                <a:endCxn id="103" idx="2"/>
                              </p:cNvCxnSpPr>
                              <p:nvPr/>
                            </p:nvCxnSpPr>
                            <p:spPr>
                              <a:xfrm>
                                <a:off x="11909887" y="4723268"/>
                                <a:ext cx="0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91" name="TextBox 90">
                                <a:extLst>
                                  <a:ext uri="{FF2B5EF4-FFF2-40B4-BE49-F238E27FC236}">
                                    <a16:creationId xmlns:a16="http://schemas.microsoft.com/office/drawing/2014/main" id="{844343B5-05D1-4E59-82E0-77B46BAFD61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1975135" y="4811942"/>
                                <a:ext cx="858219" cy="4876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>
                                <a:defPPr>
                                  <a:defRPr lang="en-US"/>
                                </a:defPPr>
                                <a:lvl1pPr>
                                  <a:defRPr sz="2000">
                                    <a:latin typeface="배달의민족 한나는 열한살" panose="020B0600000101010101" pitchFamily="50" charset="-127"/>
                                    <a:ea typeface="배달의민족 한나는 열한살" panose="020B0600000101010101" pitchFamily="50" charset="-127"/>
                                  </a:defRPr>
                                </a:lvl1pPr>
                              </a:lstStyle>
                              <a:p>
                                <a:r>
                                  <a:rPr lang="en-US" altLang="ko-KR" dirty="0">
                                    <a:latin typeface="나눔스퀘어OTF Bold" panose="020B0600000101010101" pitchFamily="34" charset="-127"/>
                                    <a:ea typeface="나눔스퀘어OTF Bold" panose="020B0600000101010101" pitchFamily="34" charset="-127"/>
                                  </a:rPr>
                                  <a:t>n</a:t>
                                </a:r>
                                <a:endParaRPr lang="ko-KR" altLang="en-US" dirty="0"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endParaRPr>
                              </a:p>
                            </p:txBody>
                          </p:sp>
                          <p:sp>
                            <p:nvSpPr>
                              <p:cNvPr id="92" name="TextBox 91">
                                <a:extLst>
                                  <a:ext uri="{FF2B5EF4-FFF2-40B4-BE49-F238E27FC236}">
                                    <a16:creationId xmlns:a16="http://schemas.microsoft.com/office/drawing/2014/main" id="{5FBC42D4-346E-4621-B3C9-17DB961F04F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1995115" y="3378443"/>
                                <a:ext cx="858219" cy="4876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>
                                <a:defPPr>
                                  <a:defRPr lang="en-US"/>
                                </a:defPPr>
                                <a:lvl1pPr>
                                  <a:defRPr sz="2000">
                                    <a:latin typeface="배달의민족 한나는 열한살" panose="020B0600000101010101" pitchFamily="50" charset="-127"/>
                                    <a:ea typeface="배달의민족 한나는 열한살" panose="020B0600000101010101" pitchFamily="50" charset="-127"/>
                                  </a:defRPr>
                                </a:lvl1pPr>
                              </a:lstStyle>
                              <a:p>
                                <a:r>
                                  <a:rPr lang="en-US" altLang="ko-KR" dirty="0">
                                    <a:latin typeface="나눔스퀘어OTF Bold" panose="020B0600000101010101" pitchFamily="34" charset="-127"/>
                                    <a:ea typeface="나눔스퀘어OTF Bold" panose="020B0600000101010101" pitchFamily="34" charset="-127"/>
                                  </a:rPr>
                                  <a:t>1</a:t>
                                </a:r>
                                <a:endParaRPr lang="ko-KR" altLang="en-US" dirty="0"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endParaRPr>
                              </a:p>
                            </p:txBody>
                          </p:sp>
                          <p:sp>
                            <p:nvSpPr>
                              <p:cNvPr id="93" name="순서도: 판단 92">
                                <a:extLst>
                                  <a:ext uri="{FF2B5EF4-FFF2-40B4-BE49-F238E27FC236}">
                                    <a16:creationId xmlns:a16="http://schemas.microsoft.com/office/drawing/2014/main" id="{35D2C736-07D1-4A24-AE39-76920E16808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829866" y="1176660"/>
                                <a:ext cx="1899465" cy="977587"/>
                              </a:xfrm>
                              <a:prstGeom prst="flowChartDecision">
                                <a:avLst/>
                              </a:prstGeom>
                              <a:solidFill>
                                <a:schemeClr val="bg1"/>
                              </a:solidFill>
                              <a:ln w="28575">
                                <a:solidFill>
                                  <a:srgbClr val="00DB72"/>
                                </a:solidFill>
                              </a:ln>
                            </p:spPr>
                            <p:style>
                              <a:lnRef idx="2">
                                <a:schemeClr val="accent6">
                                  <a:shade val="50000"/>
                                </a:schemeClr>
                              </a:lnRef>
                              <a:fillRef idx="1">
                                <a:schemeClr val="accent6"/>
                              </a:fillRef>
                              <a:effectRef idx="0">
                                <a:schemeClr val="accent6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ko-KR" altLang="en-US" sz="2000" dirty="0" err="1">
                                    <a:solidFill>
                                      <a:schemeClr val="tx1"/>
                                    </a:solidFill>
                                    <a:latin typeface="나눔스퀘어OTF Bold" panose="020B0600000101010101" pitchFamily="34" charset="-127"/>
                                    <a:ea typeface="나눔스퀘어OTF Bold" panose="020B0600000101010101" pitchFamily="34" charset="-127"/>
                                  </a:rPr>
                                  <a:t>팔로우</a:t>
                                </a:r>
                                <a:endParaRPr lang="ko-KR" altLang="en-US" sz="2000" dirty="0">
                                  <a:solidFill>
                                    <a:schemeClr val="tx1"/>
                                  </a:solidFill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endParaRPr>
                              </a:p>
                            </p:txBody>
                          </p:sp>
                          <p:sp>
                            <p:nvSpPr>
                              <p:cNvPr id="94" name="TextBox 93">
                                <a:extLst>
                                  <a:ext uri="{FF2B5EF4-FFF2-40B4-BE49-F238E27FC236}">
                                    <a16:creationId xmlns:a16="http://schemas.microsoft.com/office/drawing/2014/main" id="{ED1FF091-D175-4E3E-943D-1EB2E0A33B6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575312" y="1121950"/>
                                <a:ext cx="773690" cy="4876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ko-KR" sz="2000" dirty="0">
                                    <a:latin typeface="나눔스퀘어OTF Bold" panose="020B0600000101010101" pitchFamily="34" charset="-127"/>
                                    <a:ea typeface="나눔스퀘어OTF Bold" panose="020B0600000101010101" pitchFamily="34" charset="-127"/>
                                  </a:rPr>
                                  <a:t>m</a:t>
                                </a:r>
                                <a:endParaRPr lang="ko-KR" altLang="en-US" sz="2000" dirty="0"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endParaRPr>
                              </a:p>
                            </p:txBody>
                          </p:sp>
                          <p:sp>
                            <p:nvSpPr>
                              <p:cNvPr id="95" name="TextBox 94">
                                <a:extLst>
                                  <a:ext uri="{FF2B5EF4-FFF2-40B4-BE49-F238E27FC236}">
                                    <a16:creationId xmlns:a16="http://schemas.microsoft.com/office/drawing/2014/main" id="{F775EA3B-D0DD-48B7-98DF-81039F4E58E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498567" y="1100751"/>
                                <a:ext cx="664190" cy="4876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>
                                <a:defPPr>
                                  <a:defRPr lang="en-US"/>
                                </a:defPPr>
                                <a:lvl1pPr>
                                  <a:defRPr sz="2000">
                                    <a:latin typeface="배달의민족 한나는 열한살" panose="020B0600000101010101" pitchFamily="50" charset="-127"/>
                                    <a:ea typeface="배달의민족 한나는 열한살" panose="020B0600000101010101" pitchFamily="50" charset="-127"/>
                                  </a:defRPr>
                                </a:lvl1pPr>
                              </a:lstStyle>
                              <a:p>
                                <a:r>
                                  <a:rPr lang="en-US" altLang="ko-KR" dirty="0">
                                    <a:latin typeface="나눔스퀘어OTF Bold" panose="020B0600000101010101" pitchFamily="34" charset="-127"/>
                                    <a:ea typeface="나눔스퀘어OTF Bold" panose="020B0600000101010101" pitchFamily="34" charset="-127"/>
                                  </a:rPr>
                                  <a:t>n</a:t>
                                </a:r>
                                <a:endParaRPr lang="ko-KR" altLang="en-US" dirty="0"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78" name="순서도: 판단 77">
                              <a:extLst>
                                <a:ext uri="{FF2B5EF4-FFF2-40B4-BE49-F238E27FC236}">
                                  <a16:creationId xmlns:a16="http://schemas.microsoft.com/office/drawing/2014/main" id="{32CCEF53-4CC6-4D8B-A4DB-93DEE5DC246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50550" y="4786428"/>
                              <a:ext cx="1709084" cy="744131"/>
                            </a:xfrm>
                            <a:prstGeom prst="flowChartDecision">
                              <a:avLst/>
                            </a:prstGeom>
                            <a:solidFill>
                              <a:schemeClr val="bg1"/>
                            </a:solidFill>
                            <a:ln w="28575">
                              <a:solidFill>
                                <a:srgbClr val="00DB72"/>
                              </a:solidFill>
                            </a:ln>
                          </p:spPr>
                          <p:style>
                            <a:lnRef idx="2">
                              <a:schemeClr val="accent6">
                                <a:shade val="50000"/>
                              </a:schemeClr>
                            </a:lnRef>
                            <a:fillRef idx="1">
                              <a:schemeClr val="accent6"/>
                            </a:fillRef>
                            <a:effectRef idx="0">
                              <a:schemeClr val="accent6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ko-KR" altLang="en-US" sz="2000" dirty="0">
                                  <a:solidFill>
                                    <a:schemeClr val="tx1"/>
                                  </a:solidFill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rPr>
                                <a:t>평가</a:t>
                              </a:r>
                            </a:p>
                          </p:txBody>
                        </p:sp>
                        <p:sp>
                          <p:nvSpPr>
                            <p:cNvPr id="79" name="TextBox 78">
                              <a:extLst>
                                <a:ext uri="{FF2B5EF4-FFF2-40B4-BE49-F238E27FC236}">
                                  <a16:creationId xmlns:a16="http://schemas.microsoft.com/office/drawing/2014/main" id="{17AAFDD1-1AFA-4525-9CA2-233F4AB1EC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008281" y="3936476"/>
                              <a:ext cx="772202" cy="3712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>
                              <a:defPPr>
                                <a:defRPr lang="en-US"/>
                              </a:defPPr>
                              <a:lvl1pPr>
                                <a:defRPr sz="2000">
                                  <a:latin typeface="배달의민족 한나는 열한살" panose="020B0600000101010101" pitchFamily="50" charset="-127"/>
                                  <a:ea typeface="배달의민족 한나는 열한살" panose="020B0600000101010101" pitchFamily="50" charset="-127"/>
                                </a:defRPr>
                              </a:lvl1pPr>
                            </a:lstStyle>
                            <a:p>
                              <a:r>
                                <a:rPr lang="en-US" altLang="ko-KR" dirty="0"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rPr>
                                <a:t>n</a:t>
                              </a:r>
                              <a:endParaRPr lang="ko-KR" altLang="en-US" dirty="0">
                                <a:latin typeface="나눔스퀘어OTF Bold" panose="020B0600000101010101" pitchFamily="34" charset="-127"/>
                                <a:ea typeface="나눔스퀘어OTF Bold" panose="020B0600000101010101" pitchFamily="34" charset="-127"/>
                              </a:endParaRPr>
                            </a:p>
                          </p:txBody>
                        </p:sp>
                        <p:sp>
                          <p:nvSpPr>
                            <p:cNvPr id="80" name="TextBox 79">
                              <a:extLst>
                                <a:ext uri="{FF2B5EF4-FFF2-40B4-BE49-F238E27FC236}">
                                  <a16:creationId xmlns:a16="http://schemas.microsoft.com/office/drawing/2014/main" id="{75A19CFD-3BB7-4920-B31B-6C21EF6A2BC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006137" y="2865303"/>
                              <a:ext cx="772202" cy="3712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>
                              <a:defPPr>
                                <a:defRPr lang="en-US"/>
                              </a:defPPr>
                              <a:lvl1pPr>
                                <a:defRPr sz="2000">
                                  <a:latin typeface="배달의민족 한나는 열한살" panose="020B0600000101010101" pitchFamily="50" charset="-127"/>
                                  <a:ea typeface="배달의민족 한나는 열한살" panose="020B0600000101010101" pitchFamily="50" charset="-127"/>
                                </a:defRPr>
                              </a:lvl1pPr>
                            </a:lstStyle>
                            <a:p>
                              <a:r>
                                <a:rPr lang="en-US" altLang="ko-KR" dirty="0"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rPr>
                                <a:t>1</a:t>
                              </a:r>
                              <a:endParaRPr lang="ko-KR" altLang="en-US" dirty="0">
                                <a:latin typeface="나눔스퀘어OTF Bold" panose="020B0600000101010101" pitchFamily="34" charset="-127"/>
                                <a:ea typeface="나눔스퀘어OTF Bold" panose="020B0600000101010101" pitchFamily="34" charset="-127"/>
                              </a:endParaRPr>
                            </a:p>
                          </p:txBody>
                        </p:sp>
                        <p:sp>
                          <p:nvSpPr>
                            <p:cNvPr id="81" name="타원 80">
                              <a:extLst>
                                <a:ext uri="{FF2B5EF4-FFF2-40B4-BE49-F238E27FC236}">
                                  <a16:creationId xmlns:a16="http://schemas.microsoft.com/office/drawing/2014/main" id="{F0E0E569-E486-4085-8752-48F205AE8B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525814" y="5980111"/>
                              <a:ext cx="759219" cy="46557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00DB72"/>
                              </a:solidFill>
                            </a:ln>
                          </p:spPr>
                          <p:style>
                            <a:lnRef idx="2">
                              <a:schemeClr val="accent5">
                                <a:shade val="50000"/>
                              </a:schemeClr>
                            </a:lnRef>
                            <a:fillRef idx="1">
                              <a:schemeClr val="accent5"/>
                            </a:fillRef>
                            <a:effectRef idx="0">
                              <a:schemeClr val="accent5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ko-KR" altLang="en-US" sz="1600" dirty="0">
                                  <a:solidFill>
                                    <a:schemeClr val="tx1"/>
                                  </a:solidFill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rPr>
                                <a:t>평점</a:t>
                              </a:r>
                            </a:p>
                          </p:txBody>
                        </p:sp>
                        <p:sp>
                          <p:nvSpPr>
                            <p:cNvPr id="82" name="타원 81">
                              <a:extLst>
                                <a:ext uri="{FF2B5EF4-FFF2-40B4-BE49-F238E27FC236}">
                                  <a16:creationId xmlns:a16="http://schemas.microsoft.com/office/drawing/2014/main" id="{70FD9589-7F82-43E9-837F-4123BF5C328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19841" y="5685776"/>
                              <a:ext cx="1107307" cy="465570"/>
                            </a:xfrm>
                            <a:prstGeom prst="ellipse">
                              <a:avLst/>
                            </a:prstGeom>
                            <a:noFill/>
                            <a:ln w="57150">
                              <a:solidFill>
                                <a:srgbClr val="00DB72"/>
                              </a:solidFill>
                            </a:ln>
                          </p:spPr>
                          <p:style>
                            <a:lnRef idx="2">
                              <a:schemeClr val="accent5">
                                <a:shade val="50000"/>
                              </a:schemeClr>
                            </a:lnRef>
                            <a:fillRef idx="1">
                              <a:schemeClr val="accent5"/>
                            </a:fillRef>
                            <a:effectRef idx="0">
                              <a:schemeClr val="accent5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ko-KR" altLang="en-US" sz="1600" dirty="0" err="1">
                                  <a:solidFill>
                                    <a:schemeClr val="tx1"/>
                                  </a:solidFill>
                                  <a:latin typeface="나눔스퀘어OTF Bold" panose="020B0600000101010101" pitchFamily="34" charset="-127"/>
                                  <a:ea typeface="나눔스퀘어OTF Bold" panose="020B0600000101010101" pitchFamily="34" charset="-127"/>
                                </a:rPr>
                                <a:t>감상평</a:t>
                              </a:r>
                              <a:endParaRPr lang="ko-KR" altLang="en-US" sz="1600" dirty="0">
                                <a:solidFill>
                                  <a:schemeClr val="tx1"/>
                                </a:solidFill>
                                <a:latin typeface="나눔스퀘어OTF Bold" panose="020B0600000101010101" pitchFamily="34" charset="-127"/>
                                <a:ea typeface="나눔스퀘어OTF Bold" panose="020B0600000101010101" pitchFamily="34" charset="-127"/>
                              </a:endParaRPr>
                            </a:p>
                          </p:txBody>
                        </p:sp>
                        <p:cxnSp>
                          <p:nvCxnSpPr>
                            <p:cNvPr id="83" name="직선 연결선 82">
                              <a:extLst>
                                <a:ext uri="{FF2B5EF4-FFF2-40B4-BE49-F238E27FC236}">
                                  <a16:creationId xmlns:a16="http://schemas.microsoft.com/office/drawing/2014/main" id="{4627361B-C886-4430-A36E-8AB641469743}"/>
                                </a:ext>
                              </a:extLst>
                            </p:cNvPr>
                            <p:cNvCxnSpPr>
                              <a:cxnSpLocks/>
                              <a:stCxn id="81" idx="0"/>
                              <a:endCxn id="29" idx="2"/>
                            </p:cNvCxnSpPr>
                            <p:nvPr/>
                          </p:nvCxnSpPr>
                          <p:spPr>
                            <a:xfrm flipV="1">
                              <a:off x="1905424" y="5436507"/>
                              <a:ext cx="52993" cy="543604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4" name="직선 연결선 83">
                              <a:extLst>
                                <a:ext uri="{FF2B5EF4-FFF2-40B4-BE49-F238E27FC236}">
                                  <a16:creationId xmlns:a16="http://schemas.microsoft.com/office/drawing/2014/main" id="{0D3ED41C-2653-410B-ADE7-5B309E728A55}"/>
                                </a:ext>
                              </a:extLst>
                            </p:cNvPr>
                            <p:cNvCxnSpPr>
                              <a:cxnSpLocks/>
                              <a:stCxn id="29" idx="2"/>
                              <a:endCxn id="82" idx="0"/>
                            </p:cNvCxnSpPr>
                            <p:nvPr/>
                          </p:nvCxnSpPr>
                          <p:spPr>
                            <a:xfrm>
                              <a:off x="1958417" y="5436507"/>
                              <a:ext cx="815078" cy="249268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75" name="직선 연결선 74">
                            <a:extLst>
                              <a:ext uri="{FF2B5EF4-FFF2-40B4-BE49-F238E27FC236}">
                                <a16:creationId xmlns:a16="http://schemas.microsoft.com/office/drawing/2014/main" id="{D5943B6E-79E5-4A0C-B9FD-2726B4D7DD4A}"/>
                              </a:ext>
                            </a:extLst>
                          </p:cNvPr>
                          <p:cNvCxnSpPr>
                            <a:cxnSpLocks/>
                            <a:stCxn id="93" idx="3"/>
                            <a:endCxn id="86" idx="1"/>
                          </p:cNvCxnSpPr>
                          <p:nvPr/>
                        </p:nvCxnSpPr>
                        <p:spPr>
                          <a:xfrm flipV="1">
                            <a:off x="9684432" y="4550942"/>
                            <a:ext cx="3980651" cy="11614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76" name="직선 연결선 75">
                            <a:extLst>
                              <a:ext uri="{FF2B5EF4-FFF2-40B4-BE49-F238E27FC236}">
                                <a16:creationId xmlns:a16="http://schemas.microsoft.com/office/drawing/2014/main" id="{84094FD0-CA43-4CB7-A1B6-F34A92CFE403}"/>
                              </a:ext>
                            </a:extLst>
                          </p:cNvPr>
                          <p:cNvCxnSpPr>
                            <a:cxnSpLocks/>
                            <a:stCxn id="115" idx="3"/>
                            <a:endCxn id="93" idx="1"/>
                          </p:cNvCxnSpPr>
                          <p:nvPr/>
                        </p:nvCxnSpPr>
                        <p:spPr>
                          <a:xfrm>
                            <a:off x="4060163" y="4547897"/>
                            <a:ext cx="3487625" cy="14659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73" name="직선 연결선 72">
                          <a:extLst>
                            <a:ext uri="{FF2B5EF4-FFF2-40B4-BE49-F238E27FC236}">
                              <a16:creationId xmlns:a16="http://schemas.microsoft.com/office/drawing/2014/main" id="{0E14B221-A373-4499-A0C6-45A640C2369F}"/>
                            </a:ext>
                          </a:extLst>
                        </p:cNvPr>
                        <p:cNvCxnSpPr>
                          <a:cxnSpLocks/>
                          <a:stCxn id="103" idx="0"/>
                          <a:endCxn id="86" idx="2"/>
                        </p:cNvCxnSpPr>
                        <p:nvPr/>
                      </p:nvCxnSpPr>
                      <p:spPr>
                        <a:xfrm flipH="1" flipV="1">
                          <a:off x="14879670" y="4814607"/>
                          <a:ext cx="15419" cy="1424545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66" name="직사각형 65">
                      <a:extLst>
                        <a:ext uri="{FF2B5EF4-FFF2-40B4-BE49-F238E27FC236}">
                          <a16:creationId xmlns:a16="http://schemas.microsoft.com/office/drawing/2014/main" id="{EABB4D4D-14E5-4264-A590-3F435A4018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6748" y="2864831"/>
                      <a:ext cx="685800" cy="46951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1-1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5662B244-8E7D-4E0D-831D-6DDF6283CB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049" y="3771025"/>
                      <a:ext cx="685800" cy="46951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1-2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p:txBody>
                </p:sp>
                <p:sp>
                  <p:nvSpPr>
                    <p:cNvPr id="68" name="직사각형 67">
                      <a:extLst>
                        <a:ext uri="{FF2B5EF4-FFF2-40B4-BE49-F238E27FC236}">
                          <a16:creationId xmlns:a16="http://schemas.microsoft.com/office/drawing/2014/main" id="{301F1F33-AB10-4EBB-BE2C-6BF5562AD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61349" y="6023358"/>
                      <a:ext cx="685800" cy="46951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1-3</a:t>
                      </a:r>
                      <a:endParaRPr lang="ko-KR" altLang="en-US" dirty="0"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p:txBody>
                </p:sp>
              </p:grpSp>
            </p:grp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F636C42-849E-439F-B68C-E52D46150BC5}"/>
                    </a:ext>
                  </a:extLst>
                </p:cNvPr>
                <p:cNvSpPr/>
                <p:nvPr/>
              </p:nvSpPr>
              <p:spPr>
                <a:xfrm>
                  <a:off x="479824" y="3965309"/>
                  <a:ext cx="1663486" cy="501825"/>
                </a:xfrm>
                <a:prstGeom prst="ellipse">
                  <a:avLst/>
                </a:prstGeom>
                <a:noFill/>
                <a:ln w="57150">
                  <a:solidFill>
                    <a:srgbClr val="00DB72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비밀번호</a:t>
                  </a: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2A17F00-2AE3-4D31-9296-A5AA9F8CA330}"/>
                    </a:ext>
                  </a:extLst>
                </p:cNvPr>
                <p:cNvCxnSpPr>
                  <a:cxnSpLocks/>
                  <a:stCxn id="25" idx="6"/>
                  <a:endCxn id="115" idx="1"/>
                </p:cNvCxnSpPr>
                <p:nvPr/>
              </p:nvCxnSpPr>
              <p:spPr>
                <a:xfrm>
                  <a:off x="2143310" y="4216222"/>
                  <a:ext cx="602370" cy="1758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60A4662-2805-4A5F-B725-3BED37FD7DF2}"/>
                    </a:ext>
                  </a:extLst>
                </p:cNvPr>
                <p:cNvSpPr/>
                <p:nvPr/>
              </p:nvSpPr>
              <p:spPr>
                <a:xfrm>
                  <a:off x="15261871" y="2931099"/>
                  <a:ext cx="2193442" cy="501826"/>
                </a:xfrm>
                <a:prstGeom prst="ellipse">
                  <a:avLst/>
                </a:prstGeom>
                <a:noFill/>
                <a:ln w="57150">
                  <a:solidFill>
                    <a:srgbClr val="00DB72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아티스트 사진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4384FBC5-37D9-4C6E-850E-97FCF9CC882D}"/>
                    </a:ext>
                  </a:extLst>
                </p:cNvPr>
                <p:cNvCxnSpPr>
                  <a:cxnSpLocks/>
                  <a:stCxn id="27" idx="4"/>
                  <a:endCxn id="86" idx="0"/>
                </p:cNvCxnSpPr>
                <p:nvPr/>
              </p:nvCxnSpPr>
              <p:spPr>
                <a:xfrm flipH="1">
                  <a:off x="14398314" y="3432925"/>
                  <a:ext cx="1960278" cy="51009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C595AF54-7AEE-4940-826F-B6D17510573D}"/>
                    </a:ext>
                  </a:extLst>
                </p:cNvPr>
                <p:cNvSpPr/>
                <p:nvPr/>
              </p:nvSpPr>
              <p:spPr>
                <a:xfrm>
                  <a:off x="2745680" y="8022360"/>
                  <a:ext cx="1359290" cy="556212"/>
                </a:xfrm>
                <a:prstGeom prst="rect">
                  <a:avLst/>
                </a:prstGeom>
                <a:solidFill>
                  <a:srgbClr val="00DB72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solidFill>
                        <a:schemeClr val="tx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리뷰</a:t>
                  </a:r>
                </a:p>
              </p:txBody>
            </p: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4727A6EC-0D0B-4AF3-83B0-5A2C609FFADC}"/>
                    </a:ext>
                  </a:extLst>
                </p:cNvPr>
                <p:cNvCxnSpPr>
                  <a:cxnSpLocks/>
                  <a:stCxn id="104" idx="0"/>
                  <a:endCxn id="103" idx="2"/>
                </p:cNvCxnSpPr>
                <p:nvPr/>
              </p:nvCxnSpPr>
              <p:spPr>
                <a:xfrm flipV="1">
                  <a:off x="14413733" y="6757313"/>
                  <a:ext cx="0" cy="1229351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33B93103-658C-4A43-918A-E328F3483EAD}"/>
                    </a:ext>
                  </a:extLst>
                </p:cNvPr>
                <p:cNvCxnSpPr>
                  <a:cxnSpLocks/>
                  <a:stCxn id="29" idx="3"/>
                  <a:endCxn id="78" idx="1"/>
                </p:cNvCxnSpPr>
                <p:nvPr/>
              </p:nvCxnSpPr>
              <p:spPr>
                <a:xfrm flipV="1">
                  <a:off x="4104970" y="8278908"/>
                  <a:ext cx="3436073" cy="2155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순서도: 판단 31">
                  <a:extLst>
                    <a:ext uri="{FF2B5EF4-FFF2-40B4-BE49-F238E27FC236}">
                      <a16:creationId xmlns:a16="http://schemas.microsoft.com/office/drawing/2014/main" id="{036FC859-997C-4B02-B115-5C44F92D2EF7}"/>
                    </a:ext>
                  </a:extLst>
                </p:cNvPr>
                <p:cNvSpPr/>
                <p:nvPr/>
              </p:nvSpPr>
              <p:spPr>
                <a:xfrm>
                  <a:off x="2347967" y="6132897"/>
                  <a:ext cx="2136643" cy="802080"/>
                </a:xfrm>
                <a:prstGeom prst="flowChartDecision">
                  <a:avLst/>
                </a:prstGeom>
                <a:solidFill>
                  <a:schemeClr val="bg1"/>
                </a:solidFill>
                <a:ln w="28575">
                  <a:solidFill>
                    <a:srgbClr val="00DB72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solidFill>
                        <a:schemeClr val="tx1"/>
                      </a:solidFill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작성</a:t>
                  </a:r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9E0DEAFD-1B75-4E82-B786-A331AB73699C}"/>
                    </a:ext>
                  </a:extLst>
                </p:cNvPr>
                <p:cNvCxnSpPr>
                  <a:cxnSpLocks/>
                  <a:stCxn id="32" idx="0"/>
                  <a:endCxn id="115" idx="2"/>
                </p:cNvCxnSpPr>
                <p:nvPr/>
              </p:nvCxnSpPr>
              <p:spPr>
                <a:xfrm flipV="1">
                  <a:off x="3416289" y="4527643"/>
                  <a:ext cx="0" cy="1605254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E63C1E9D-B632-48DC-9D7F-0021F56609D4}"/>
                    </a:ext>
                  </a:extLst>
                </p:cNvPr>
                <p:cNvCxnSpPr>
                  <a:cxnSpLocks/>
                  <a:stCxn id="32" idx="2"/>
                  <a:endCxn id="29" idx="0"/>
                </p:cNvCxnSpPr>
                <p:nvPr/>
              </p:nvCxnSpPr>
              <p:spPr>
                <a:xfrm>
                  <a:off x="3416289" y="6934977"/>
                  <a:ext cx="9036" cy="1087383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연결선: 꺾임 110">
                  <a:extLst>
                    <a:ext uri="{FF2B5EF4-FFF2-40B4-BE49-F238E27FC236}">
                      <a16:creationId xmlns:a16="http://schemas.microsoft.com/office/drawing/2014/main" id="{0C79AB7A-5B16-4BF4-8794-7C1D42D32690}"/>
                    </a:ext>
                  </a:extLst>
                </p:cNvPr>
                <p:cNvCxnSpPr>
                  <a:cxnSpLocks/>
                  <a:endCxn id="99" idx="1"/>
                </p:cNvCxnSpPr>
                <p:nvPr/>
              </p:nvCxnSpPr>
              <p:spPr>
                <a:xfrm>
                  <a:off x="4120379" y="4447890"/>
                  <a:ext cx="3454144" cy="2087019"/>
                </a:xfrm>
                <a:prstGeom prst="bentConnector3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연결선: 꺾임 183">
                  <a:extLst>
                    <a:ext uri="{FF2B5EF4-FFF2-40B4-BE49-F238E27FC236}">
                      <a16:creationId xmlns:a16="http://schemas.microsoft.com/office/drawing/2014/main" id="{F71F43BD-1134-411E-88EF-B41F62C5D1F6}"/>
                    </a:ext>
                  </a:extLst>
                </p:cNvPr>
                <p:cNvCxnSpPr>
                  <a:cxnSpLocks/>
                  <a:stCxn id="99" idx="3"/>
                </p:cNvCxnSpPr>
                <p:nvPr/>
              </p:nvCxnSpPr>
              <p:spPr>
                <a:xfrm>
                  <a:off x="9711166" y="6534909"/>
                  <a:ext cx="3996071" cy="1537628"/>
                </a:xfrm>
                <a:prstGeom prst="bentConnector3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C70BF45-B2C0-4379-B7A5-745ACBE09597}"/>
                    </a:ext>
                  </a:extLst>
                </p:cNvPr>
                <p:cNvSpPr txBox="1"/>
                <p:nvPr/>
              </p:nvSpPr>
              <p:spPr>
                <a:xfrm>
                  <a:off x="9667941" y="7902349"/>
                  <a:ext cx="965382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2000">
                      <a:latin typeface="배달의민족 한나는 열한살" panose="020B0600000101010101" pitchFamily="50" charset="-127"/>
                      <a:ea typeface="배달의민족 한나는 열한살" panose="020B0600000101010101" pitchFamily="50" charset="-127"/>
                    </a:defRPr>
                  </a:lvl1pPr>
                </a:lstStyle>
                <a:p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1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796283-755A-4DE2-AFF9-8844B87E6363}"/>
                    </a:ext>
                  </a:extLst>
                </p:cNvPr>
                <p:cNvSpPr txBox="1"/>
                <p:nvPr/>
              </p:nvSpPr>
              <p:spPr>
                <a:xfrm>
                  <a:off x="7205911" y="7871729"/>
                  <a:ext cx="965382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2000">
                      <a:latin typeface="배달의민족 한나는 열한살" panose="020B0600000101010101" pitchFamily="50" charset="-127"/>
                      <a:ea typeface="배달의민족 한나는 열한살" panose="020B0600000101010101" pitchFamily="50" charset="-127"/>
                    </a:defRPr>
                  </a:lvl1pPr>
                </a:lstStyle>
                <a:p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n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5A18C4CE-754A-411A-A63A-455DBBD28408}"/>
                    </a:ext>
                  </a:extLst>
                </p:cNvPr>
                <p:cNvSpPr/>
                <p:nvPr/>
              </p:nvSpPr>
              <p:spPr>
                <a:xfrm>
                  <a:off x="1545139" y="6326074"/>
                  <a:ext cx="685800" cy="4695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1-4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6CECD1B-13B3-4791-87B6-C302D8A65DB3}"/>
                    </a:ext>
                  </a:extLst>
                </p:cNvPr>
                <p:cNvSpPr/>
                <p:nvPr/>
              </p:nvSpPr>
              <p:spPr>
                <a:xfrm>
                  <a:off x="8181546" y="2363073"/>
                  <a:ext cx="685800" cy="4695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1-5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665541CB-DFAE-40AE-8581-549A307C9DB5}"/>
                    </a:ext>
                  </a:extLst>
                </p:cNvPr>
                <p:cNvSpPr/>
                <p:nvPr/>
              </p:nvSpPr>
              <p:spPr>
                <a:xfrm>
                  <a:off x="15340752" y="7326056"/>
                  <a:ext cx="685800" cy="4695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2-1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ED5FE15-E1EF-485E-B3F0-A18FC5D8448F}"/>
                    </a:ext>
                  </a:extLst>
                </p:cNvPr>
                <p:cNvSpPr/>
                <p:nvPr/>
              </p:nvSpPr>
              <p:spPr>
                <a:xfrm>
                  <a:off x="11253344" y="9261310"/>
                  <a:ext cx="685800" cy="4695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2-2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2103DB0-2FA4-4770-84E0-F26CDE898B37}"/>
                    </a:ext>
                  </a:extLst>
                </p:cNvPr>
                <p:cNvSpPr/>
                <p:nvPr/>
              </p:nvSpPr>
              <p:spPr>
                <a:xfrm>
                  <a:off x="14507274" y="1674325"/>
                  <a:ext cx="685800" cy="4695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3-1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38DD601-1C75-4166-9055-0E0804EE9065}"/>
                    </a:ext>
                  </a:extLst>
                </p:cNvPr>
                <p:cNvSpPr/>
                <p:nvPr/>
              </p:nvSpPr>
              <p:spPr>
                <a:xfrm>
                  <a:off x="11060747" y="1954520"/>
                  <a:ext cx="685800" cy="4695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3-2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8803FC-FC0A-4A01-AFF5-B05367ADC513}"/>
                    </a:ext>
                  </a:extLst>
                </p:cNvPr>
                <p:cNvSpPr/>
                <p:nvPr/>
              </p:nvSpPr>
              <p:spPr>
                <a:xfrm>
                  <a:off x="15376842" y="6080513"/>
                  <a:ext cx="685800" cy="4695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3-3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B270FECC-B7E6-40F2-A4D7-DF62B7EDE808}"/>
                    </a:ext>
                  </a:extLst>
                </p:cNvPr>
                <p:cNvSpPr/>
                <p:nvPr/>
              </p:nvSpPr>
              <p:spPr>
                <a:xfrm>
                  <a:off x="5083293" y="8410194"/>
                  <a:ext cx="685800" cy="4695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4-1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B017E147-8894-4C99-91CC-2231A7248F9B}"/>
                    </a:ext>
                  </a:extLst>
                </p:cNvPr>
                <p:cNvSpPr/>
                <p:nvPr/>
              </p:nvSpPr>
              <p:spPr>
                <a:xfrm>
                  <a:off x="1468437" y="8210437"/>
                  <a:ext cx="685800" cy="4695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나눔스퀘어OTF Bold" panose="020B0600000101010101" pitchFamily="34" charset="-127"/>
                      <a:ea typeface="나눔스퀘어OTF Bold" panose="020B0600000101010101" pitchFamily="34" charset="-127"/>
                    </a:rPr>
                    <a:t>4-2</a:t>
                  </a:r>
                  <a:endParaRPr lang="ko-KR" altLang="en-US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endParaRPr>
                </a:p>
              </p:txBody>
            </p:sp>
          </p:grp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CB039861-C65C-486C-B399-30B800371F54}"/>
                  </a:ext>
                </a:extLst>
              </p:cNvPr>
              <p:cNvSpPr/>
              <p:nvPr/>
            </p:nvSpPr>
            <p:spPr>
              <a:xfrm>
                <a:off x="12198310" y="2538247"/>
                <a:ext cx="2024220" cy="501826"/>
              </a:xfrm>
              <a:prstGeom prst="ellipse">
                <a:avLst/>
              </a:prstGeom>
              <a:noFill/>
              <a:ln w="57150">
                <a:solidFill>
                  <a:srgbClr val="00DB72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아티스트</a:t>
                </a:r>
                <a:endParaRPr lang="en-US" altLang="ko-KR" sz="1600" dirty="0">
                  <a:solidFill>
                    <a:schemeClr val="tx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비밀번호</a:t>
                </a: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8108D16A-3B1A-4DD2-B347-C85F14D313D1}"/>
                  </a:ext>
                </a:extLst>
              </p:cNvPr>
              <p:cNvSpPr/>
              <p:nvPr/>
            </p:nvSpPr>
            <p:spPr>
              <a:xfrm>
                <a:off x="1808461" y="9042603"/>
                <a:ext cx="1412992" cy="474966"/>
              </a:xfrm>
              <a:prstGeom prst="ellipse">
                <a:avLst/>
              </a:prstGeom>
              <a:noFill/>
              <a:ln w="57150">
                <a:solidFill>
                  <a:srgbClr val="00DB72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u="sng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리뷰번호</a:t>
                </a: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4ED25F8-6912-47E3-A3F3-864668FD074D}"/>
                  </a:ext>
                </a:extLst>
              </p:cNvPr>
              <p:cNvSpPr/>
              <p:nvPr/>
            </p:nvSpPr>
            <p:spPr>
              <a:xfrm>
                <a:off x="9168844" y="8821980"/>
                <a:ext cx="685800" cy="46951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2-3</a:t>
                </a:r>
                <a:endPara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06E7FDAE-9AAF-4F50-BA85-7A74D97B09AA}"/>
                  </a:ext>
                </a:extLst>
              </p:cNvPr>
              <p:cNvSpPr/>
              <p:nvPr/>
            </p:nvSpPr>
            <p:spPr>
              <a:xfrm>
                <a:off x="15954155" y="8536183"/>
                <a:ext cx="1290620" cy="474969"/>
              </a:xfrm>
              <a:prstGeom prst="ellipse">
                <a:avLst/>
              </a:prstGeom>
              <a:noFill/>
              <a:ln w="57150">
                <a:solidFill>
                  <a:srgbClr val="00DB72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발매일</a:t>
                </a:r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0689A105-8BDB-4853-9CE8-737BD0342885}"/>
                  </a:ext>
                </a:extLst>
              </p:cNvPr>
              <p:cNvCxnSpPr>
                <a:cxnSpLocks/>
                <a:stCxn id="129" idx="0"/>
                <a:endCxn id="29" idx="2"/>
              </p:cNvCxnSpPr>
              <p:nvPr/>
            </p:nvCxnSpPr>
            <p:spPr>
              <a:xfrm flipV="1">
                <a:off x="2514957" y="8773923"/>
                <a:ext cx="1144781" cy="26868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47310B04-6C49-4BEE-AE5A-28E0B3ADCA7C}"/>
                  </a:ext>
                </a:extLst>
              </p:cNvPr>
              <p:cNvCxnSpPr>
                <a:cxnSpLocks/>
                <a:stCxn id="131" idx="2"/>
                <a:endCxn id="104" idx="2"/>
              </p:cNvCxnSpPr>
              <p:nvPr/>
            </p:nvCxnSpPr>
            <p:spPr>
              <a:xfrm flipH="1" flipV="1">
                <a:off x="14648146" y="8738227"/>
                <a:ext cx="1306009" cy="3544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4743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981</Words>
  <Application>Microsoft Office PowerPoint</Application>
  <PresentationFormat>사용자 지정</PresentationFormat>
  <Paragraphs>364</Paragraphs>
  <Slides>35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나눔스퀘어OTF ExtraBold</vt:lpstr>
      <vt:lpstr>Calibri</vt:lpstr>
      <vt:lpstr>나눔스퀘어OTF Bold</vt:lpstr>
      <vt:lpstr>Arial</vt:lpstr>
      <vt:lpstr>a시월구일4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윤민섭(학생-경영정보학부)</cp:lastModifiedBy>
  <cp:revision>54</cp:revision>
  <dcterms:created xsi:type="dcterms:W3CDTF">2021-05-28T22:32:47Z</dcterms:created>
  <dcterms:modified xsi:type="dcterms:W3CDTF">2021-06-04T16:55:03Z</dcterms:modified>
</cp:coreProperties>
</file>